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handoutMasterIdLst>
    <p:handoutMasterId r:id="rId16"/>
  </p:handoutMasterIdLst>
  <p:sldIdLst>
    <p:sldId id="744" r:id="rId2"/>
    <p:sldId id="380" r:id="rId3"/>
    <p:sldId id="826" r:id="rId4"/>
    <p:sldId id="549" r:id="rId5"/>
    <p:sldId id="1250" r:id="rId6"/>
    <p:sldId id="1418" r:id="rId7"/>
    <p:sldId id="1259" r:id="rId8"/>
    <p:sldId id="1260" r:id="rId9"/>
    <p:sldId id="1261" r:id="rId10"/>
    <p:sldId id="1419" r:id="rId11"/>
    <p:sldId id="1420" r:id="rId12"/>
    <p:sldId id="550" r:id="rId13"/>
    <p:sldId id="756" r:id="rId14"/>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mn-cs"/>
      </a:defRPr>
    </a:lvl1pPr>
    <a:lvl2pPr marL="457200" algn="l" defTabSz="457200" rtl="0" eaLnBrk="0" fontAlgn="base" hangingPunct="0">
      <a:spcBef>
        <a:spcPct val="0"/>
      </a:spcBef>
      <a:spcAft>
        <a:spcPct val="0"/>
      </a:spcAft>
      <a:defRPr kern="1200">
        <a:solidFill>
          <a:schemeClr val="tx1"/>
        </a:solidFill>
        <a:latin typeface="Arial" charset="0"/>
        <a:ea typeface="+mn-ea"/>
        <a:cs typeface="+mn-cs"/>
      </a:defRPr>
    </a:lvl2pPr>
    <a:lvl3pPr marL="914400" algn="l" defTabSz="457200" rtl="0" eaLnBrk="0" fontAlgn="base" hangingPunct="0">
      <a:spcBef>
        <a:spcPct val="0"/>
      </a:spcBef>
      <a:spcAft>
        <a:spcPct val="0"/>
      </a:spcAft>
      <a:defRPr kern="1200">
        <a:solidFill>
          <a:schemeClr val="tx1"/>
        </a:solidFill>
        <a:latin typeface="Arial" charset="0"/>
        <a:ea typeface="+mn-ea"/>
        <a:cs typeface="+mn-cs"/>
      </a:defRPr>
    </a:lvl3pPr>
    <a:lvl4pPr marL="1371600" algn="l" defTabSz="457200" rtl="0" eaLnBrk="0" fontAlgn="base" hangingPunct="0">
      <a:spcBef>
        <a:spcPct val="0"/>
      </a:spcBef>
      <a:spcAft>
        <a:spcPct val="0"/>
      </a:spcAft>
      <a:defRPr kern="1200">
        <a:solidFill>
          <a:schemeClr val="tx1"/>
        </a:solidFill>
        <a:latin typeface="Arial" charset="0"/>
        <a:ea typeface="+mn-ea"/>
        <a:cs typeface="+mn-cs"/>
      </a:defRPr>
    </a:lvl4pPr>
    <a:lvl5pPr marL="1828800" algn="l" defTabSz="457200"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416">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CA5E8"/>
    <a:srgbClr val="FF6610"/>
    <a:srgbClr val="0432FF"/>
    <a:srgbClr val="FF85FF"/>
    <a:srgbClr val="E7C4F0"/>
    <a:srgbClr val="FF9300"/>
    <a:srgbClr val="FF8AD8"/>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1" autoAdjust="0"/>
    <p:restoredTop sz="80476" autoAdjust="0"/>
  </p:normalViewPr>
  <p:slideViewPr>
    <p:cSldViewPr snapToGrid="0" snapToObjects="1">
      <p:cViewPr varScale="1">
        <p:scale>
          <a:sx n="95" d="100"/>
          <a:sy n="95" d="100"/>
        </p:scale>
        <p:origin x="1728" y="192"/>
      </p:cViewPr>
      <p:guideLst>
        <p:guide orient="horz" pos="1416"/>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272"/>
    </p:cViewPr>
  </p:sorterViewPr>
  <p:notesViewPr>
    <p:cSldViewPr snapToGrid="0" snapToObjects="1">
      <p:cViewPr varScale="1">
        <p:scale>
          <a:sx n="81" d="100"/>
          <a:sy n="81" d="100"/>
        </p:scale>
        <p:origin x="389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C3BA92D-39A2-2447-98CF-2DF05A9C53A0}" type="datetimeFigureOut">
              <a:rPr lang="en-US"/>
              <a:pPr>
                <a:defRPr/>
              </a:pPr>
              <a:t>9/16/24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3599D66-0892-7B4D-9632-179EA01D3B9F}"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C16DC3C-9EF4-4046-BA7B-3B921F68FE0B}" type="datetimeFigureOut">
              <a:rPr lang="en-US"/>
              <a:pPr>
                <a:defRPr/>
              </a:pPr>
              <a:t>9/16/24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3987BFE-8429-084B-A384-B0611F07D2CE}"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fld id="{8A40D964-2A00-194D-9072-D4B42DA99BAC}" type="slidenum">
              <a:rPr lang="en-US" altLang="en-US">
                <a:latin typeface="Calibri" charset="0"/>
              </a:rPr>
              <a:pPr fontAlgn="base">
                <a:spcBef>
                  <a:spcPct val="0"/>
                </a:spcBef>
                <a:spcAft>
                  <a:spcPct val="0"/>
                </a:spcAft>
              </a:pPr>
              <a:t>1</a:t>
            </a:fld>
            <a:endParaRPr lang="en-US" altLang="en-US" dirty="0">
              <a:latin typeface="Calibri" charset="0"/>
            </a:endParaRPr>
          </a:p>
        </p:txBody>
      </p:sp>
    </p:spTree>
    <p:extLst>
      <p:ext uri="{BB962C8B-B14F-4D97-AF65-F5344CB8AC3E}">
        <p14:creationId xmlns:p14="http://schemas.microsoft.com/office/powerpoint/2010/main" val="379230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02FF9-4628-B146-9948-95257A430692}" type="slidenum">
              <a:rPr lang="en-US" smtClean="0"/>
              <a:t>11</a:t>
            </a:fld>
            <a:endParaRPr lang="en-US"/>
          </a:p>
        </p:txBody>
      </p:sp>
    </p:spTree>
    <p:extLst>
      <p:ext uri="{BB962C8B-B14F-4D97-AF65-F5344CB8AC3E}">
        <p14:creationId xmlns:p14="http://schemas.microsoft.com/office/powerpoint/2010/main" val="609067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111109E3-1F78-D74C-90F3-E36E832CAE1F}" type="slidenum">
              <a:rPr lang="en-US" smtClean="0"/>
              <a:pPr>
                <a:defRPr/>
              </a:pPr>
              <a:t>13</a:t>
            </a:fld>
            <a:endParaRPr lang="en-US"/>
          </a:p>
        </p:txBody>
      </p:sp>
    </p:spTree>
    <p:extLst>
      <p:ext uri="{BB962C8B-B14F-4D97-AF65-F5344CB8AC3E}">
        <p14:creationId xmlns:p14="http://schemas.microsoft.com/office/powerpoint/2010/main" val="4218704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Shape 1808">
            <a:extLst>
              <a:ext uri="{FF2B5EF4-FFF2-40B4-BE49-F238E27FC236}">
                <a16:creationId xmlns:a16="http://schemas.microsoft.com/office/drawing/2014/main" id="{81EAACE4-2C8C-194A-8E52-01F098BF45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t>The effects of private networks </a:t>
            </a:r>
          </a:p>
        </p:txBody>
      </p:sp>
      <p:sp>
        <p:nvSpPr>
          <p:cNvPr id="71682" name="Shape 1809">
            <a:extLst>
              <a:ext uri="{FF2B5EF4-FFF2-40B4-BE49-F238E27FC236}">
                <a16:creationId xmlns:a16="http://schemas.microsoft.com/office/drawing/2014/main" id="{1C6A05C0-417B-0848-8E6B-3CDA2CD738FE}"/>
              </a:ext>
            </a:extLst>
          </p:cNvPr>
          <p:cNvSpPr>
            <a:spLocks noGrp="1" noRot="1" noChangeAspect="1" noTextEdit="1"/>
          </p:cNvSpPr>
          <p:nvPr>
            <p:ph type="sldImg" idx="2"/>
          </p:nvPr>
        </p:nvSpPr>
        <p:spPr bwMode="auto">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572822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02FF9-4628-B146-9948-95257A430692}" type="slidenum">
              <a:rPr lang="en-US" smtClean="0"/>
              <a:t>4</a:t>
            </a:fld>
            <a:endParaRPr lang="en-US"/>
          </a:p>
        </p:txBody>
      </p:sp>
    </p:spTree>
    <p:extLst>
      <p:ext uri="{BB962C8B-B14F-4D97-AF65-F5344CB8AC3E}">
        <p14:creationId xmlns:p14="http://schemas.microsoft.com/office/powerpoint/2010/main" val="208759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02FF9-4628-B146-9948-95257A430692}" type="slidenum">
              <a:rPr lang="en-US" smtClean="0"/>
              <a:t>5</a:t>
            </a:fld>
            <a:endParaRPr lang="en-US"/>
          </a:p>
        </p:txBody>
      </p:sp>
    </p:spTree>
    <p:extLst>
      <p:ext uri="{BB962C8B-B14F-4D97-AF65-F5344CB8AC3E}">
        <p14:creationId xmlns:p14="http://schemas.microsoft.com/office/powerpoint/2010/main" val="265463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02FF9-4628-B146-9948-95257A430692}" type="slidenum">
              <a:rPr lang="en-US" smtClean="0"/>
              <a:t>6</a:t>
            </a:fld>
            <a:endParaRPr lang="en-US"/>
          </a:p>
        </p:txBody>
      </p:sp>
    </p:spTree>
    <p:extLst>
      <p:ext uri="{BB962C8B-B14F-4D97-AF65-F5344CB8AC3E}">
        <p14:creationId xmlns:p14="http://schemas.microsoft.com/office/powerpoint/2010/main" val="4200778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02FF9-4628-B146-9948-95257A430692}" type="slidenum">
              <a:rPr lang="en-US" smtClean="0"/>
              <a:t>7</a:t>
            </a:fld>
            <a:endParaRPr lang="en-US"/>
          </a:p>
        </p:txBody>
      </p:sp>
    </p:spTree>
    <p:extLst>
      <p:ext uri="{BB962C8B-B14F-4D97-AF65-F5344CB8AC3E}">
        <p14:creationId xmlns:p14="http://schemas.microsoft.com/office/powerpoint/2010/main" val="1069803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02FF9-4628-B146-9948-95257A430692}" type="slidenum">
              <a:rPr lang="en-US" smtClean="0"/>
              <a:t>8</a:t>
            </a:fld>
            <a:endParaRPr lang="en-US"/>
          </a:p>
        </p:txBody>
      </p:sp>
    </p:spTree>
    <p:extLst>
      <p:ext uri="{BB962C8B-B14F-4D97-AF65-F5344CB8AC3E}">
        <p14:creationId xmlns:p14="http://schemas.microsoft.com/office/powerpoint/2010/main" val="1687372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02FF9-4628-B146-9948-95257A430692}" type="slidenum">
              <a:rPr lang="en-US" smtClean="0"/>
              <a:t>9</a:t>
            </a:fld>
            <a:endParaRPr lang="en-US"/>
          </a:p>
        </p:txBody>
      </p:sp>
    </p:spTree>
    <p:extLst>
      <p:ext uri="{BB962C8B-B14F-4D97-AF65-F5344CB8AC3E}">
        <p14:creationId xmlns:p14="http://schemas.microsoft.com/office/powerpoint/2010/main" val="871347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002FF9-4628-B146-9948-95257A430692}" type="slidenum">
              <a:rPr lang="en-US" smtClean="0"/>
              <a:t>10</a:t>
            </a:fld>
            <a:endParaRPr lang="en-US"/>
          </a:p>
        </p:txBody>
      </p:sp>
    </p:spTree>
    <p:extLst>
      <p:ext uri="{BB962C8B-B14F-4D97-AF65-F5344CB8AC3E}">
        <p14:creationId xmlns:p14="http://schemas.microsoft.com/office/powerpoint/2010/main" val="1837041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facebook.com/icannorg" TargetMode="External"/><Relationship Id="rId18" Type="http://schemas.openxmlformats.org/officeDocument/2006/relationships/hyperlink" Target="https://soundcloud.com/icann" TargetMode="External"/><Relationship Id="rId3" Type="http://schemas.openxmlformats.org/officeDocument/2006/relationships/hyperlink" Target="https://www.flickr.com/photos/icann" TargetMode="External"/><Relationship Id="rId7" Type="http://schemas.openxmlformats.org/officeDocument/2006/relationships/hyperlink" Target="linkedin.com/company/icann" TargetMode="External"/><Relationship Id="rId12" Type="http://schemas.openxmlformats.org/officeDocument/2006/relationships/hyperlink" Target="https://www.facebook.com/icannorg" TargetMode="External"/><Relationship Id="rId17" Type="http://schemas.openxmlformats.org/officeDocument/2006/relationships/hyperlink" Target="https://www.youtube.com/user/ICANNnews" TargetMode="External"/><Relationship Id="rId2" Type="http://schemas.openxmlformats.org/officeDocument/2006/relationships/image" Target="../media/image18.emf"/><Relationship Id="rId16" Type="http://schemas.openxmlformats.org/officeDocument/2006/relationships/image" Target="../media/image23.png"/><Relationship Id="rId20" Type="http://schemas.openxmlformats.org/officeDocument/2006/relationships/hyperlink" Target="https://www.slideshare.net/icannpresentations" TargetMode="External"/><Relationship Id="rId1" Type="http://schemas.openxmlformats.org/officeDocument/2006/relationships/slideMaster" Target="../slideMasters/slideMaster1.xml"/><Relationship Id="rId6" Type="http://schemas.openxmlformats.org/officeDocument/2006/relationships/hyperlink" Target="https://www.linkedin.com/company/icann" TargetMode="External"/><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hyperlink" Target="youtube.com/user/ICANNnews" TargetMode="External"/><Relationship Id="rId10" Type="http://schemas.openxmlformats.org/officeDocument/2006/relationships/hyperlink" Target="twitter.com/icann" TargetMode="External"/><Relationship Id="rId19" Type="http://schemas.openxmlformats.org/officeDocument/2006/relationships/image" Target="../media/image24.png"/><Relationship Id="rId4" Type="http://schemas.openxmlformats.org/officeDocument/2006/relationships/hyperlink" Target="flickr.com/photos/icann" TargetMode="External"/><Relationship Id="rId9" Type="http://schemas.openxmlformats.org/officeDocument/2006/relationships/hyperlink" Target="https://www.twitter.com/icann" TargetMode="External"/><Relationship Id="rId14" Type="http://schemas.openxmlformats.org/officeDocument/2006/relationships/image" Target="../media/image2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05055" cy="450663"/>
          </a:xfrm>
          <a:prstGeom prst="rect">
            <a:avLst/>
          </a:prstGeom>
        </p:spPr>
        <p:txBody>
          <a:bodyPr lIns="91440" tIns="45720" rIns="91440" bIns="45720"/>
          <a:lstStyle>
            <a:lvl1pPr>
              <a:defRPr>
                <a:solidFill>
                  <a:schemeClr val="accent6">
                    <a:lumMod val="50000"/>
                  </a:schemeClr>
                </a:solidFill>
                <a:latin typeface="+mj-lt"/>
              </a:defRPr>
            </a:lvl1pPr>
          </a:lstStyle>
          <a:p>
            <a:r>
              <a:rPr lang="en-US"/>
              <a:t>Click to edit Master title style</a:t>
            </a:r>
            <a:endParaRPr lang="en-US" dirty="0"/>
          </a:p>
        </p:txBody>
      </p:sp>
      <p:sp>
        <p:nvSpPr>
          <p:cNvPr id="6" name="Content Placeholder 5"/>
          <p:cNvSpPr>
            <a:spLocks noGrp="1"/>
          </p:cNvSpPr>
          <p:nvPr>
            <p:ph sz="quarter" idx="10"/>
          </p:nvPr>
        </p:nvSpPr>
        <p:spPr>
          <a:xfrm>
            <a:off x="812800" y="1470213"/>
            <a:ext cx="10543117" cy="4571813"/>
          </a:xfrm>
          <a:prstGeom prst="rect">
            <a:avLst/>
          </a:prstGeom>
        </p:spPr>
        <p:txBody>
          <a:bodyPr lIns="0" tIns="0" rIns="0" bIns="0"/>
          <a:lstStyle>
            <a:lvl1pPr marL="342900" indent="-342900">
              <a:spcBef>
                <a:spcPts val="2000"/>
              </a:spcBef>
              <a:spcAft>
                <a:spcPts val="0"/>
              </a:spcAft>
              <a:buClr>
                <a:srgbClr val="000000"/>
              </a:buClr>
              <a:buSzPct val="75000"/>
              <a:buFont typeface="Wingdings" panose="05000000000000000000" pitchFamily="2" charset="2"/>
              <a:buChar char=""/>
              <a:defRPr sz="1900">
                <a:solidFill>
                  <a:srgbClr val="000000"/>
                </a:solidFill>
              </a:defRPr>
            </a:lvl1pPr>
            <a:lvl2pPr marL="798513" indent="-341313">
              <a:spcBef>
                <a:spcPts val="500"/>
              </a:spcBef>
              <a:buSzPct val="75000"/>
              <a:buFont typeface="Wingdings" panose="05000000000000000000" pitchFamily="2" charset="2"/>
              <a:buChar char=""/>
              <a:defRPr sz="1900">
                <a:solidFill>
                  <a:srgbClr val="000000"/>
                </a:solidFill>
              </a:defRPr>
            </a:lvl2pPr>
            <a:lvl3pPr marL="1255713" indent="-341313">
              <a:spcBef>
                <a:spcPts val="500"/>
              </a:spcBef>
              <a:buFont typeface="Arial" panose="020B0604020202020204" pitchFamily="34" charset="0"/>
              <a:buChar char="•"/>
              <a:defRPr sz="1900">
                <a:solidFill>
                  <a:srgbClr val="000000"/>
                </a:solidFill>
              </a:defRPr>
            </a:lvl3pPr>
            <a:lvl4pPr marL="1371600" indent="0">
              <a:buNone/>
              <a:defRPr sz="1900">
                <a:solidFill>
                  <a:srgbClr val="000000"/>
                </a:solidFill>
              </a:defRPr>
            </a:lvl4pPr>
            <a:lvl5pPr>
              <a:defRPr sz="1900">
                <a:solidFill>
                  <a:srgbClr val="000000"/>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0633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e Background 1">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t="10075" b="8780"/>
          <a:stretch>
            <a:fillRect/>
          </a:stretch>
        </p:blipFill>
        <p:spPr bwMode="auto">
          <a:xfrm>
            <a:off x="0" y="684213"/>
            <a:ext cx="12192000" cy="556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0" y="790575"/>
            <a:ext cx="12192000" cy="5346700"/>
          </a:xfrm>
          <a:prstGeom prst="rect">
            <a:avLst/>
          </a:prstGeom>
          <a:gradFill>
            <a:gsLst>
              <a:gs pos="0">
                <a:schemeClr val="bg1">
                  <a:alpha val="75000"/>
                </a:schemeClr>
              </a:gs>
              <a:gs pos="69000">
                <a:schemeClr val="tx2">
                  <a:lumMod val="20000"/>
                  <a:lumOff val="80000"/>
                  <a:alpha val="62000"/>
                </a:schemeClr>
              </a:gs>
              <a:gs pos="24000">
                <a:schemeClr val="tx2">
                  <a:lumMod val="20000"/>
                  <a:lumOff val="80000"/>
                  <a:alpha val="45000"/>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752450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ernate Background 2">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t="8972" b="7826"/>
          <a:stretch>
            <a:fillRect/>
          </a:stretch>
        </p:blipFill>
        <p:spPr bwMode="auto">
          <a:xfrm>
            <a:off x="0" y="654050"/>
            <a:ext cx="12192000" cy="562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691183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lternate Background 3">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12775"/>
            <a:ext cx="12192000"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flipH="1">
            <a:off x="0" y="60801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0" y="6319838"/>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52DD39C1-3288-AE45-850A-6FEE846E69CD}"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pic>
        <p:nvPicPr>
          <p:cNvPr id="7" name="Picture 1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9"/>
          <p:cNvSpPr>
            <a:spLocks noGrp="1"/>
          </p:cNvSpPr>
          <p:nvPr>
            <p:ph type="title"/>
          </p:nvPr>
        </p:nvSpPr>
        <p:spPr>
          <a:xfrm>
            <a:off x="420624" y="48278"/>
            <a:ext cx="10208224"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982592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1">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0554D260-09A2-C346-B587-68DA3B8C08EC}"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7" name="Oval 6"/>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Arc 12"/>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3"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3036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1.2">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5CF14DEB-0AEB-9444-BC82-23E8FF7C4393}"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8614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1.3">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flipH="1">
            <a:off x="3175" y="6319838"/>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5AED5BC1-9329-5949-B329-EFF219C4B0CB}"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9" name="Straight Connector 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Arc 12"/>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Oval 16"/>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5102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1.4">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54F10749-14D1-A148-9830-ACCA17085CD1}"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0450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1.5">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DC94C3F9-D749-8741-A45B-924F0DF4CE99}"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23978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genda 1.6">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FEB19BCC-07AF-7F42-B07B-2F40A4E2A35F}"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7" name="Straight Connector 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557213" y="2733675"/>
            <a:ext cx="0" cy="3544888"/>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Arc 10"/>
          <p:cNvSpPr/>
          <p:nvPr userDrawn="1"/>
        </p:nvSpPr>
        <p:spPr>
          <a:xfrm rot="16200000">
            <a:off x="555625" y="2674938"/>
            <a:ext cx="122238"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2" name="Straight Connector 11"/>
          <p:cNvCxnSpPr/>
          <p:nvPr userDrawn="1"/>
        </p:nvCxnSpPr>
        <p:spPr>
          <a:xfrm flipH="1">
            <a:off x="615950" y="2673350"/>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p:cNvSpPr/>
          <p:nvPr userDrawn="1"/>
        </p:nvSpPr>
        <p:spPr>
          <a:xfrm flipH="1">
            <a:off x="11618913" y="2649538"/>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Oval 14"/>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Title 1"/>
          <p:cNvSpPr>
            <a:spLocks noGrp="1"/>
          </p:cNvSpPr>
          <p:nvPr>
            <p:ph type="title"/>
          </p:nvPr>
        </p:nvSpPr>
        <p:spPr>
          <a:xfrm>
            <a:off x="779917" y="824754"/>
            <a:ext cx="10576000" cy="1768314"/>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1" name="Text Placeholder 3"/>
          <p:cNvSpPr>
            <a:spLocks noGrp="1"/>
          </p:cNvSpPr>
          <p:nvPr>
            <p:ph type="body" sz="quarter" idx="11"/>
          </p:nvPr>
        </p:nvSpPr>
        <p:spPr>
          <a:xfrm>
            <a:off x="800099" y="2765533"/>
            <a:ext cx="10543117" cy="927926"/>
          </a:xfrm>
          <a:prstGeom prst="rect">
            <a:avLst/>
          </a:prstGeom>
        </p:spPr>
        <p:txBody>
          <a:bodyPr/>
          <a:lstStyle>
            <a:lvl1pPr marL="0" indent="0">
              <a:spcBef>
                <a:spcPts val="0"/>
              </a:spcBef>
              <a:buFontTx/>
              <a:buNone/>
              <a:defRPr sz="240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3968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Divider 1">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319838"/>
            <a:ext cx="12192000" cy="538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871A671E-99B4-2147-BD8D-277064DA0D3A}"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4" name="Text Placeholder 3"/>
          <p:cNvSpPr>
            <a:spLocks noGrp="1"/>
          </p:cNvSpPr>
          <p:nvPr>
            <p:ph type="body" sz="quarter" idx="15"/>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a:t>Click to edit Master text styles</a:t>
            </a:r>
          </a:p>
        </p:txBody>
      </p:sp>
      <p:sp>
        <p:nvSpPr>
          <p:cNvPr id="9" name="Title 8"/>
          <p:cNvSpPr>
            <a:spLocks noGrp="1"/>
          </p:cNvSpPr>
          <p:nvPr>
            <p:ph type="title"/>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932199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1 White">
    <p:spTree>
      <p:nvGrpSpPr>
        <p:cNvPr id="1" name=""/>
        <p:cNvGrpSpPr/>
        <p:nvPr/>
      </p:nvGrpSpPr>
      <p:grpSpPr>
        <a:xfrm>
          <a:off x="0" y="0"/>
          <a:ext cx="0" cy="0"/>
          <a:chOff x="0" y="0"/>
          <a:chExt cx="0" cy="0"/>
        </a:xfrm>
      </p:grpSpPr>
      <p:pic>
        <p:nvPicPr>
          <p:cNvPr id="8"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8325" y="5194300"/>
            <a:ext cx="1189038"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53082" y="0"/>
            <a:ext cx="10788321" cy="2533369"/>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a:t>Click to edit Master title style</a:t>
            </a:r>
            <a:endParaRPr lang="en-US" dirty="0"/>
          </a:p>
        </p:txBody>
      </p:sp>
      <p:sp>
        <p:nvSpPr>
          <p:cNvPr id="5" name="Text Placeholder 4"/>
          <p:cNvSpPr>
            <a:spLocks noGrp="1"/>
          </p:cNvSpPr>
          <p:nvPr>
            <p:ph type="body" sz="quarter" idx="10"/>
          </p:nvPr>
        </p:nvSpPr>
        <p:spPr>
          <a:xfrm>
            <a:off x="566928" y="3553576"/>
            <a:ext cx="10788321" cy="716808"/>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7" name="Text Placeholder 4"/>
          <p:cNvSpPr>
            <a:spLocks noGrp="1"/>
          </p:cNvSpPr>
          <p:nvPr>
            <p:ph type="body" sz="quarter" idx="11"/>
          </p:nvPr>
        </p:nvSpPr>
        <p:spPr>
          <a:xfrm>
            <a:off x="566928" y="4279392"/>
            <a:ext cx="10788321" cy="27360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9" name="Text Placeholder 4"/>
          <p:cNvSpPr>
            <a:spLocks noGrp="1"/>
          </p:cNvSpPr>
          <p:nvPr>
            <p:ph type="body" sz="quarter" idx="12"/>
          </p:nvPr>
        </p:nvSpPr>
        <p:spPr>
          <a:xfrm>
            <a:off x="566928" y="4553712"/>
            <a:ext cx="10788321"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15" name="Text Placeholder 4"/>
          <p:cNvSpPr>
            <a:spLocks noGrp="1"/>
          </p:cNvSpPr>
          <p:nvPr>
            <p:ph type="body" sz="quarter" idx="13"/>
          </p:nvPr>
        </p:nvSpPr>
        <p:spPr>
          <a:xfrm>
            <a:off x="548639" y="2837138"/>
            <a:ext cx="10808208" cy="716808"/>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004568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Divider 2">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319838"/>
            <a:ext cx="12192000" cy="538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A6CE8A68-E057-F241-A034-0C9CFC73D8B6}"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4" name="Text Placeholder 3"/>
          <p:cNvSpPr>
            <a:spLocks noGrp="1"/>
          </p:cNvSpPr>
          <p:nvPr>
            <p:ph type="body" sz="quarter" idx="15"/>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a:t>Click to edit Master text styles</a:t>
            </a:r>
          </a:p>
        </p:txBody>
      </p:sp>
      <p:sp>
        <p:nvSpPr>
          <p:cNvPr id="9" name="Title 8"/>
          <p:cNvSpPr>
            <a:spLocks noGrp="1"/>
          </p:cNvSpPr>
          <p:nvPr>
            <p:ph type="title"/>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589892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Divider 3">
    <p:spTree>
      <p:nvGrpSpPr>
        <p:cNvPr id="1" name=""/>
        <p:cNvGrpSpPr/>
        <p:nvPr/>
      </p:nvGrpSpPr>
      <p:grpSpPr>
        <a:xfrm>
          <a:off x="0" y="0"/>
          <a:ext cx="0" cy="0"/>
          <a:chOff x="0" y="0"/>
          <a:chExt cx="0" cy="0"/>
        </a:xfrm>
      </p:grpSpPr>
      <p:pic>
        <p:nvPicPr>
          <p:cNvPr id="5"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6319838"/>
            <a:ext cx="12192000" cy="5381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2301BEB7-66D7-7248-AA67-65F693F8917D}"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4" name="Text Placeholder 3"/>
          <p:cNvSpPr>
            <a:spLocks noGrp="1"/>
          </p:cNvSpPr>
          <p:nvPr>
            <p:ph type="body" sz="quarter" idx="15"/>
          </p:nvPr>
        </p:nvSpPr>
        <p:spPr>
          <a:xfrm>
            <a:off x="764987" y="3030399"/>
            <a:ext cx="8329645" cy="1783649"/>
          </a:xfrm>
          <a:prstGeom prst="rect">
            <a:avLst/>
          </a:prstGeom>
        </p:spPr>
        <p:txBody>
          <a:bodyPr/>
          <a:lstStyle>
            <a:lvl1pPr marL="0" indent="0">
              <a:spcBef>
                <a:spcPts val="0"/>
              </a:spcBef>
              <a:buFontTx/>
              <a:buNone/>
              <a:defRPr sz="3500">
                <a:solidFill>
                  <a:schemeClr val="bg1"/>
                </a:solidFill>
                <a:latin typeface="+mj-lt"/>
              </a:defRPr>
            </a:lvl1pPr>
            <a:lvl2pPr marL="457200" indent="0">
              <a:buFontTx/>
              <a:buNone/>
              <a:defRPr>
                <a:solidFill>
                  <a:schemeClr val="bg2">
                    <a:lumMod val="90000"/>
                  </a:schemeClr>
                </a:solidFill>
              </a:defRPr>
            </a:lvl2pPr>
            <a:lvl3pPr marL="914400" indent="0">
              <a:buFontTx/>
              <a:buNone/>
              <a:defRPr>
                <a:solidFill>
                  <a:schemeClr val="bg2">
                    <a:lumMod val="90000"/>
                  </a:schemeClr>
                </a:solidFill>
              </a:defRPr>
            </a:lvl3pPr>
            <a:lvl4pPr marL="1371600" indent="0">
              <a:buFontTx/>
              <a:buNone/>
              <a:defRPr>
                <a:solidFill>
                  <a:schemeClr val="bg2">
                    <a:lumMod val="90000"/>
                  </a:schemeClr>
                </a:solidFill>
              </a:defRPr>
            </a:lvl4pPr>
            <a:lvl5pPr marL="1828800" indent="0">
              <a:buFontTx/>
              <a:buNone/>
              <a:defRPr>
                <a:solidFill>
                  <a:schemeClr val="bg2">
                    <a:lumMod val="90000"/>
                  </a:schemeClr>
                </a:solidFill>
              </a:defRPr>
            </a:lvl5pPr>
          </a:lstStyle>
          <a:p>
            <a:pPr lvl="0"/>
            <a:r>
              <a:rPr lang="en-US"/>
              <a:t>Click to edit Master text styles</a:t>
            </a:r>
          </a:p>
        </p:txBody>
      </p:sp>
      <p:sp>
        <p:nvSpPr>
          <p:cNvPr id="9" name="Title 8"/>
          <p:cNvSpPr>
            <a:spLocks noGrp="1"/>
          </p:cNvSpPr>
          <p:nvPr>
            <p:ph type="title"/>
          </p:nvPr>
        </p:nvSpPr>
        <p:spPr>
          <a:xfrm>
            <a:off x="752850" y="1308848"/>
            <a:ext cx="8341783" cy="1701535"/>
          </a:xfrm>
          <a:prstGeom prst="rect">
            <a:avLst/>
          </a:prstGeom>
        </p:spPr>
        <p:txBody>
          <a:bodyPr anchor="b" anchorCtr="0"/>
          <a:lstStyle>
            <a:lvl1pPr>
              <a:spcBef>
                <a:spcPts val="0"/>
              </a:spcBef>
              <a:defRPr sz="3500" baseline="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5505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1">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80D1F99C-4C57-AD4A-B83E-F8DB40856E94}"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483281"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74"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5"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6"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7"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8"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9"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80"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81"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82"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787309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C1EBC6CA-5C84-1442-9583-11B221DD6412}"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309176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4300"/>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144AAE32-7264-3743-857B-D2FA7F32B42B}"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560173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4">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AF1FC29B-B37F-8C41-9806-1013A8A9303C}"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0686679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5">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C5322009-43DD-DB49-85F7-1D79142669CF}"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696579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6">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3058D8A7-14BF-E444-BECE-C22BDDC1418C}"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292371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7">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815C72DB-F623-9A4C-A73C-7B337E98EF59}"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1"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2"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3"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4"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5"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6"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7"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8"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982006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1.8">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F0426D6A-B029-1F4C-A309-2E28B96017AE}"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Oval 14"/>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63" name="Picture Placeholder 3"/>
          <p:cNvSpPr>
            <a:spLocks noGrp="1"/>
          </p:cNvSpPr>
          <p:nvPr>
            <p:ph type="pic" sz="quarter" idx="10"/>
          </p:nvPr>
        </p:nvSpPr>
        <p:spPr>
          <a:xfrm>
            <a:off x="884520" y="95350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4" name="Picture Placeholder 3"/>
          <p:cNvSpPr>
            <a:spLocks noGrp="1"/>
          </p:cNvSpPr>
          <p:nvPr>
            <p:ph type="pic" sz="quarter" idx="11"/>
          </p:nvPr>
        </p:nvSpPr>
        <p:spPr>
          <a:xfrm>
            <a:off x="884520" y="2764377"/>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5" name="Text Placeholder 6"/>
          <p:cNvSpPr>
            <a:spLocks noGrp="1"/>
          </p:cNvSpPr>
          <p:nvPr>
            <p:ph type="body" sz="quarter" idx="12"/>
          </p:nvPr>
        </p:nvSpPr>
        <p:spPr>
          <a:xfrm>
            <a:off x="2496847" y="976835"/>
            <a:ext cx="7122563"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6" name="Text Placeholder 6"/>
          <p:cNvSpPr>
            <a:spLocks noGrp="1"/>
          </p:cNvSpPr>
          <p:nvPr>
            <p:ph type="body" sz="quarter" idx="14"/>
          </p:nvPr>
        </p:nvSpPr>
        <p:spPr>
          <a:xfrm>
            <a:off x="2496847" y="2787702"/>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7" name="Text Placeholder 8"/>
          <p:cNvSpPr>
            <a:spLocks noGrp="1"/>
          </p:cNvSpPr>
          <p:nvPr>
            <p:ph type="body" sz="quarter" idx="16"/>
          </p:nvPr>
        </p:nvSpPr>
        <p:spPr>
          <a:xfrm>
            <a:off x="2496847" y="1390295"/>
            <a:ext cx="7122563"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8" name="Text Placeholder 8"/>
          <p:cNvSpPr>
            <a:spLocks noGrp="1"/>
          </p:cNvSpPr>
          <p:nvPr>
            <p:ph type="body" sz="quarter" idx="17"/>
          </p:nvPr>
        </p:nvSpPr>
        <p:spPr>
          <a:xfrm>
            <a:off x="2496847" y="3192198"/>
            <a:ext cx="7122563" cy="822098"/>
          </a:xfrm>
          <a:prstGeom prst="rect">
            <a:avLst/>
          </a:prstGeom>
        </p:spPr>
        <p:txBody>
          <a:bodyPr tIns="0" bIns="0"/>
          <a:lstStyle>
            <a:lvl1pPr marL="0" marR="0" indent="0" algn="l" defTabSz="457200" rtl="0" eaLnBrk="1" fontAlgn="auto" latinLnBrk="0" hangingPunct="1">
              <a:lnSpc>
                <a:spcPct val="100000"/>
              </a:lnSpc>
              <a:spcBef>
                <a:spcPts val="0"/>
              </a:spcBef>
              <a:spcAft>
                <a:spcPts val="0"/>
              </a:spcAft>
              <a:buClrTx/>
              <a:buSzTx/>
              <a:buFontTx/>
              <a:buNone/>
              <a:tabLst/>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69" name="Picture Placeholder 3"/>
          <p:cNvSpPr>
            <a:spLocks noGrp="1"/>
          </p:cNvSpPr>
          <p:nvPr>
            <p:ph type="pic" sz="quarter" idx="18"/>
          </p:nvPr>
        </p:nvSpPr>
        <p:spPr>
          <a:xfrm>
            <a:off x="884520" y="4580278"/>
            <a:ext cx="1289304" cy="1289304"/>
          </a:xfrm>
          <a:prstGeom prst="flowChartConnector">
            <a:avLst/>
          </a:prstGeom>
          <a:ln w="57150">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0" name="Text Placeholder 6"/>
          <p:cNvSpPr>
            <a:spLocks noGrp="1"/>
          </p:cNvSpPr>
          <p:nvPr>
            <p:ph type="body" sz="quarter" idx="19"/>
          </p:nvPr>
        </p:nvSpPr>
        <p:spPr>
          <a:xfrm>
            <a:off x="2496847" y="4603614"/>
            <a:ext cx="7122563" cy="394877"/>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1" name="Text Placeholder 8"/>
          <p:cNvSpPr>
            <a:spLocks noGrp="1"/>
          </p:cNvSpPr>
          <p:nvPr>
            <p:ph type="body" sz="quarter" idx="20"/>
          </p:nvPr>
        </p:nvSpPr>
        <p:spPr>
          <a:xfrm>
            <a:off x="2496847" y="5008110"/>
            <a:ext cx="7122563" cy="822098"/>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166325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1 Blu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6738" y="5194300"/>
            <a:ext cx="1193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50863" y="1"/>
            <a:ext cx="10805054" cy="2533369"/>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a:t>Click to edit Master title style</a:t>
            </a:r>
            <a:endParaRPr lang="en-US" dirty="0"/>
          </a:p>
        </p:txBody>
      </p:sp>
      <p:sp>
        <p:nvSpPr>
          <p:cNvPr id="5" name="Text Placeholder 4"/>
          <p:cNvSpPr>
            <a:spLocks noGrp="1"/>
          </p:cNvSpPr>
          <p:nvPr>
            <p:ph type="body" sz="quarter" idx="10"/>
          </p:nvPr>
        </p:nvSpPr>
        <p:spPr>
          <a:xfrm>
            <a:off x="550863" y="3553574"/>
            <a:ext cx="10805054" cy="716808"/>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7" name="Text Placeholder 4"/>
          <p:cNvSpPr>
            <a:spLocks noGrp="1"/>
          </p:cNvSpPr>
          <p:nvPr>
            <p:ph type="body" sz="quarter" idx="11"/>
          </p:nvPr>
        </p:nvSpPr>
        <p:spPr>
          <a:xfrm>
            <a:off x="550863" y="4279392"/>
            <a:ext cx="10805054" cy="27360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9" name="Text Placeholder 4"/>
          <p:cNvSpPr>
            <a:spLocks noGrp="1"/>
          </p:cNvSpPr>
          <p:nvPr>
            <p:ph type="body" sz="quarter" idx="12"/>
          </p:nvPr>
        </p:nvSpPr>
        <p:spPr>
          <a:xfrm>
            <a:off x="550863" y="4553415"/>
            <a:ext cx="10805054"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13" name="Text Placeholder 4"/>
          <p:cNvSpPr>
            <a:spLocks noGrp="1"/>
          </p:cNvSpPr>
          <p:nvPr>
            <p:ph type="body" sz="quarter" idx="14"/>
          </p:nvPr>
        </p:nvSpPr>
        <p:spPr>
          <a:xfrm>
            <a:off x="548640" y="2837138"/>
            <a:ext cx="10808208" cy="716808"/>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060417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1">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rc 12"/>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C2C4ADD4-141A-5F4A-B269-3B5F8D06088F}"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cxnSp>
        <p:nvCxnSpPr>
          <p:cNvPr id="17" name="Straight Connector 16"/>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27"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0"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48"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44"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45"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46"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06721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2">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032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8DF43B24-B4CA-4B4E-AA4F-5B727ED712F0}"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46"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47"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48"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51"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52"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53"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54"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55"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56"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893445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3">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EEF44816-E3B8-904A-99F7-E2663A6A2B11}"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725921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4">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A921660E-2F8E-284A-8937-C7DFF6EEFD5D}"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497484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5">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81C3BAE2-6B8C-494F-A33C-FF356A58ECC6}"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855989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6">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72349B9E-8FC8-6244-A479-536D94C77EB9}"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413284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7">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A8A03660-456A-CD48-ACF5-EF333D416602}"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spcBef>
                <a:spcPts val="0"/>
              </a:spcBef>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909842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2.8">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txBox="1">
            <a:spLocks/>
          </p:cNvSpPr>
          <p:nvPr userDrawn="1"/>
        </p:nvSpPr>
        <p:spPr>
          <a:xfrm>
            <a:off x="11498263"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DD5976C6-987D-9C4B-9F37-251E0868A3A4}"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5" name="Arc 14"/>
          <p:cNvSpPr/>
          <p:nvPr userDrawn="1"/>
        </p:nvSpPr>
        <p:spPr>
          <a:xfrm rot="16200000">
            <a:off x="556419" y="1877219"/>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615950" y="1876425"/>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flipV="1">
            <a:off x="557213" y="1936750"/>
            <a:ext cx="0" cy="4341813"/>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userDrawn="1"/>
        </p:nvSpPr>
        <p:spPr>
          <a:xfrm>
            <a:off x="536575"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 name="Oval 21"/>
          <p:cNvSpPr/>
          <p:nvPr userDrawn="1"/>
        </p:nvSpPr>
        <p:spPr>
          <a:xfrm flipH="1">
            <a:off x="11618913" y="1852613"/>
            <a:ext cx="46037"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Oval 22"/>
          <p:cNvSpPr/>
          <p:nvPr userDrawn="1"/>
        </p:nvSpPr>
        <p:spPr>
          <a:xfrm flipH="1">
            <a:off x="11614150" y="6297613"/>
            <a:ext cx="46038"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2"/>
          <p:cNvSpPr>
            <a:spLocks noGrp="1"/>
          </p:cNvSpPr>
          <p:nvPr>
            <p:ph type="title"/>
          </p:nvPr>
        </p:nvSpPr>
        <p:spPr>
          <a:xfrm>
            <a:off x="790387" y="490636"/>
            <a:ext cx="10515600" cy="1325563"/>
          </a:xfrm>
          <a:prstGeom prst="rect">
            <a:avLst/>
          </a:prstGeom>
        </p:spPr>
        <p:txBody>
          <a:bodyPr anchor="b" anchorCtr="0"/>
          <a:lstStyle>
            <a:lvl1pPr>
              <a:defRPr>
                <a:solidFill>
                  <a:schemeClr val="bg1"/>
                </a:solidFill>
                <a:latin typeface="+mj-lt"/>
              </a:defRPr>
            </a:lvl1pPr>
          </a:lstStyle>
          <a:p>
            <a:r>
              <a:rPr lang="en-US"/>
              <a:t>Click to edit Master title style</a:t>
            </a:r>
            <a:endParaRPr lang="en-US" dirty="0"/>
          </a:p>
        </p:txBody>
      </p:sp>
      <p:sp>
        <p:nvSpPr>
          <p:cNvPr id="65" name="Picture Placeholder 3"/>
          <p:cNvSpPr>
            <a:spLocks noGrp="1"/>
          </p:cNvSpPr>
          <p:nvPr>
            <p:ph type="pic" sz="quarter" idx="10"/>
          </p:nvPr>
        </p:nvSpPr>
        <p:spPr>
          <a:xfrm>
            <a:off x="913739" y="2088493"/>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6" name="Picture Placeholder 3"/>
          <p:cNvSpPr>
            <a:spLocks noGrp="1"/>
          </p:cNvSpPr>
          <p:nvPr>
            <p:ph type="pic" sz="quarter" idx="11"/>
          </p:nvPr>
        </p:nvSpPr>
        <p:spPr>
          <a:xfrm>
            <a:off x="914404" y="3514162"/>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67" name="Text Placeholder 6"/>
          <p:cNvSpPr>
            <a:spLocks noGrp="1"/>
          </p:cNvSpPr>
          <p:nvPr>
            <p:ph type="body" sz="quarter" idx="12"/>
          </p:nvPr>
        </p:nvSpPr>
        <p:spPr>
          <a:xfrm>
            <a:off x="2210778" y="1951273"/>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8" name="Text Placeholder 6"/>
          <p:cNvSpPr>
            <a:spLocks noGrp="1"/>
          </p:cNvSpPr>
          <p:nvPr>
            <p:ph type="body" sz="quarter" idx="14"/>
          </p:nvPr>
        </p:nvSpPr>
        <p:spPr>
          <a:xfrm>
            <a:off x="2210778" y="3385622"/>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69" name="Text Placeholder 8"/>
          <p:cNvSpPr>
            <a:spLocks noGrp="1"/>
          </p:cNvSpPr>
          <p:nvPr>
            <p:ph type="body" sz="quarter" idx="16"/>
          </p:nvPr>
        </p:nvSpPr>
        <p:spPr>
          <a:xfrm>
            <a:off x="2210778" y="2364733"/>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0" name="Text Placeholder 8"/>
          <p:cNvSpPr>
            <a:spLocks noGrp="1"/>
          </p:cNvSpPr>
          <p:nvPr>
            <p:ph type="body" sz="quarter" idx="17"/>
          </p:nvPr>
        </p:nvSpPr>
        <p:spPr>
          <a:xfrm>
            <a:off x="2210778" y="3790119"/>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71" name="Picture Placeholder 3"/>
          <p:cNvSpPr>
            <a:spLocks noGrp="1"/>
          </p:cNvSpPr>
          <p:nvPr>
            <p:ph type="pic" sz="quarter" idx="18"/>
          </p:nvPr>
        </p:nvSpPr>
        <p:spPr>
          <a:xfrm>
            <a:off x="914404" y="4948515"/>
            <a:ext cx="950976" cy="950976"/>
          </a:xfrm>
          <a:prstGeom prst="flowChartConnector">
            <a:avLst/>
          </a:prstGeom>
          <a:ln w="28575">
            <a:solidFill>
              <a:schemeClr val="bg1"/>
            </a:solidFill>
          </a:ln>
        </p:spPr>
        <p:txBody>
          <a:bodyPr/>
          <a:lstStyle>
            <a:lvl1pPr marL="0" indent="0">
              <a:spcBef>
                <a:spcPts val="0"/>
              </a:spcBef>
              <a:buNone/>
              <a:defRPr>
                <a:solidFill>
                  <a:schemeClr val="bg1"/>
                </a:solidFill>
              </a:defRPr>
            </a:lvl1pPr>
          </a:lstStyle>
          <a:p>
            <a:pPr lvl="0"/>
            <a:r>
              <a:rPr lang="en-US" noProof="0"/>
              <a:t>Drag picture to placeholder or click icon to add</a:t>
            </a:r>
          </a:p>
        </p:txBody>
      </p:sp>
      <p:sp>
        <p:nvSpPr>
          <p:cNvPr id="72" name="Text Placeholder 6"/>
          <p:cNvSpPr>
            <a:spLocks noGrp="1"/>
          </p:cNvSpPr>
          <p:nvPr>
            <p:ph type="body" sz="quarter" idx="19"/>
          </p:nvPr>
        </p:nvSpPr>
        <p:spPr>
          <a:xfrm>
            <a:off x="2210778" y="4819976"/>
            <a:ext cx="7122563" cy="394877"/>
          </a:xfrm>
          <a:prstGeom prst="rect">
            <a:avLst/>
          </a:prstGeom>
        </p:spPr>
        <p:txBody>
          <a:bodyPr/>
          <a:lstStyle>
            <a:lvl1pPr marL="0" indent="0">
              <a:spcBef>
                <a:spcPts val="0"/>
              </a:spcBef>
              <a:buNone/>
              <a:defRPr sz="22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73" name="Text Placeholder 8"/>
          <p:cNvSpPr>
            <a:spLocks noGrp="1"/>
          </p:cNvSpPr>
          <p:nvPr>
            <p:ph type="body" sz="quarter" idx="20"/>
          </p:nvPr>
        </p:nvSpPr>
        <p:spPr>
          <a:xfrm>
            <a:off x="2210778" y="5224472"/>
            <a:ext cx="7122563" cy="914400"/>
          </a:xfrm>
          <a:prstGeom prst="rect">
            <a:avLst/>
          </a:prstGeom>
        </p:spPr>
        <p:txBody>
          <a:bodyPr tIns="0" bIns="0"/>
          <a:lstStyle>
            <a:lvl1pPr marL="0" indent="0">
              <a:spcBef>
                <a:spcPts val="0"/>
              </a:spcBef>
              <a:buFontTx/>
              <a:buNone/>
              <a:defRPr sz="22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82136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1">
    <p:spTree>
      <p:nvGrpSpPr>
        <p:cNvPr id="1" name=""/>
        <p:cNvGrpSpPr/>
        <p:nvPr/>
      </p:nvGrpSpPr>
      <p:grpSpPr>
        <a:xfrm>
          <a:off x="0" y="0"/>
          <a:ext cx="0" cy="0"/>
          <a:chOff x="0" y="0"/>
          <a:chExt cx="0" cy="0"/>
        </a:xfrm>
      </p:grpSpPr>
      <p:pic>
        <p:nvPicPr>
          <p:cNvPr id="10"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7E9F5BD9-6157-3244-AFE1-4CD0F76AE7DB}"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3" name="Oval 12"/>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4" name="Straight Connector 13"/>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7" name="Straight Connector 16"/>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Oval 18"/>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0" name="Straight Connector 19"/>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0"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48"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25"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6"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2271369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2">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215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2CD305D1-0577-654E-ABB8-2E51593CF22A}"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41179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2 White">
    <p:spTree>
      <p:nvGrpSpPr>
        <p:cNvPr id="1" name=""/>
        <p:cNvGrpSpPr/>
        <p:nvPr/>
      </p:nvGrpSpPr>
      <p:grpSpPr>
        <a:xfrm>
          <a:off x="0" y="0"/>
          <a:ext cx="0" cy="0"/>
          <a:chOff x="0" y="0"/>
          <a:chExt cx="0" cy="0"/>
        </a:xfrm>
      </p:grpSpPr>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025" y="4875213"/>
            <a:ext cx="1189038"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userDrawn="1"/>
        </p:nvSpPr>
        <p:spPr>
          <a:xfrm>
            <a:off x="1825625" y="6102350"/>
            <a:ext cx="44450" cy="444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Connector 8"/>
          <p:cNvCxnSpPr/>
          <p:nvPr userDrawn="1"/>
        </p:nvCxnSpPr>
        <p:spPr>
          <a:xfrm flipH="1">
            <a:off x="0" y="6124575"/>
            <a:ext cx="1793875"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H="1">
            <a:off x="1892300" y="6124575"/>
            <a:ext cx="972185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userDrawn="1"/>
        </p:nvSpPr>
        <p:spPr>
          <a:xfrm flipH="1">
            <a:off x="11642725" y="6102350"/>
            <a:ext cx="44450" cy="444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Oval 11"/>
          <p:cNvSpPr/>
          <p:nvPr userDrawn="1"/>
        </p:nvSpPr>
        <p:spPr>
          <a:xfrm flipH="1">
            <a:off x="11642725" y="3470275"/>
            <a:ext cx="44450" cy="46038"/>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V="1">
            <a:off x="1849438" y="3552825"/>
            <a:ext cx="0" cy="2530475"/>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Arc 13"/>
          <p:cNvSpPr/>
          <p:nvPr userDrawn="1"/>
        </p:nvSpPr>
        <p:spPr>
          <a:xfrm rot="16200000">
            <a:off x="1847850" y="3495676"/>
            <a:ext cx="122237" cy="119062"/>
          </a:xfrm>
          <a:prstGeom prst="arc">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5" name="Straight Connector 14"/>
          <p:cNvCxnSpPr/>
          <p:nvPr userDrawn="1"/>
        </p:nvCxnSpPr>
        <p:spPr>
          <a:xfrm flipH="1">
            <a:off x="1898650" y="3494088"/>
            <a:ext cx="97155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2" name="Title 2"/>
          <p:cNvSpPr>
            <a:spLocks noGrp="1"/>
          </p:cNvSpPr>
          <p:nvPr>
            <p:ph type="title"/>
          </p:nvPr>
        </p:nvSpPr>
        <p:spPr>
          <a:xfrm>
            <a:off x="2228479" y="2020824"/>
            <a:ext cx="9299448" cy="1325880"/>
          </a:xfrm>
          <a:prstGeom prst="rect">
            <a:avLst/>
          </a:prstGeom>
        </p:spPr>
        <p:txBody>
          <a:bodyPr lIns="0" tIns="0" rIns="0" bIns="0" anchor="b" anchorCtr="0">
            <a:normAutofit/>
          </a:bodyPr>
          <a:lstStyle>
            <a:lvl1pPr algn="l">
              <a:spcBef>
                <a:spcPts val="0"/>
              </a:spcBef>
              <a:defRPr sz="3600" b="1">
                <a:solidFill>
                  <a:schemeClr val="accent6">
                    <a:lumMod val="50000"/>
                  </a:schemeClr>
                </a:solidFill>
                <a:latin typeface="+mj-lt"/>
              </a:defRPr>
            </a:lvl1pPr>
          </a:lstStyle>
          <a:p>
            <a:r>
              <a:rPr lang="en-US"/>
              <a:t>Click to edit Master title style</a:t>
            </a:r>
            <a:endParaRPr lang="en-US" dirty="0"/>
          </a:p>
        </p:txBody>
      </p:sp>
      <p:sp>
        <p:nvSpPr>
          <p:cNvPr id="32" name="Text Placeholder 4"/>
          <p:cNvSpPr>
            <a:spLocks noGrp="1"/>
          </p:cNvSpPr>
          <p:nvPr>
            <p:ph type="body" sz="quarter" idx="10"/>
          </p:nvPr>
        </p:nvSpPr>
        <p:spPr>
          <a:xfrm>
            <a:off x="2228479" y="4617720"/>
            <a:ext cx="9299448" cy="578412"/>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33" name="Text Placeholder 4"/>
          <p:cNvSpPr>
            <a:spLocks noGrp="1"/>
          </p:cNvSpPr>
          <p:nvPr>
            <p:ph type="body" sz="quarter" idx="11"/>
          </p:nvPr>
        </p:nvSpPr>
        <p:spPr>
          <a:xfrm>
            <a:off x="2228479" y="5199656"/>
            <a:ext cx="9299448" cy="390521"/>
          </a:xfrm>
          <a:prstGeom prst="rect">
            <a:avLst/>
          </a:prstGeom>
        </p:spPr>
        <p:txBody>
          <a:bodyPr lIns="0" tIns="0" rIns="0" bIns="0" anchor="b" anchorCtr="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34" name="Text Placeholder 4"/>
          <p:cNvSpPr>
            <a:spLocks noGrp="1"/>
          </p:cNvSpPr>
          <p:nvPr>
            <p:ph type="body" sz="quarter" idx="12"/>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accent6">
                    <a:lumMod val="50000"/>
                  </a:schemeClr>
                </a:solidFill>
              </a:defRPr>
            </a:lvl1pPr>
          </a:lstStyle>
          <a:p>
            <a:pPr lvl="0"/>
            <a:r>
              <a:rPr lang="en-US"/>
              <a:t>Click to edit Master text styles</a:t>
            </a:r>
          </a:p>
        </p:txBody>
      </p:sp>
      <p:sp>
        <p:nvSpPr>
          <p:cNvPr id="17" name="Text Placeholder 4"/>
          <p:cNvSpPr>
            <a:spLocks noGrp="1"/>
          </p:cNvSpPr>
          <p:nvPr>
            <p:ph type="body" sz="quarter" idx="14"/>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accent6">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475497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3">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748E8545-59D8-D14A-8134-A403DDF47825}"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416588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4">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BCF5769F-CD62-9B40-85EA-AE44424A5E43}"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804431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5">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1336C05D-F995-CF43-8620-06B605897C07}"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677906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6">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167515B9-EC6D-3845-B1D9-B50763134CC2}"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1965970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7">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6462713"/>
            <a:ext cx="3651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88A33BC7-AA53-2245-A37A-66FEE4735445}"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8745149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resenters Divider 3.8">
    <p:spTree>
      <p:nvGrpSpPr>
        <p:cNvPr id="1" name=""/>
        <p:cNvGrpSpPr/>
        <p:nvPr/>
      </p:nvGrpSpPr>
      <p:grpSpPr>
        <a:xfrm>
          <a:off x="0" y="0"/>
          <a:ext cx="0" cy="0"/>
          <a:chOff x="0" y="0"/>
          <a:chExt cx="0" cy="0"/>
        </a:xfrm>
      </p:grpSpPr>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5125" y="6462713"/>
            <a:ext cx="36671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EFD52DEF-68D5-7045-AFC0-F735D5E2457B}"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12" name="Oval 11"/>
          <p:cNvSpPr/>
          <p:nvPr userDrawn="1"/>
        </p:nvSpPr>
        <p:spPr>
          <a:xfrm>
            <a:off x="533400" y="585788"/>
            <a:ext cx="46038" cy="4445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a:off x="533400" y="6297613"/>
            <a:ext cx="46038"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p:cNvCxnSpPr/>
          <p:nvPr userDrawn="1"/>
        </p:nvCxnSpPr>
        <p:spPr>
          <a:xfrm flipH="1">
            <a:off x="3175"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H="1">
            <a:off x="615950" y="6319838"/>
            <a:ext cx="109585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userDrawn="1"/>
        </p:nvSpPr>
        <p:spPr>
          <a:xfrm flipH="1">
            <a:off x="11606213" y="6297613"/>
            <a:ext cx="46037" cy="46037"/>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a:off x="11696700" y="6319838"/>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itle 4"/>
          <p:cNvSpPr>
            <a:spLocks noGrp="1"/>
          </p:cNvSpPr>
          <p:nvPr>
            <p:ph type="title"/>
          </p:nvPr>
        </p:nvSpPr>
        <p:spPr>
          <a:xfrm>
            <a:off x="416306" y="42394"/>
            <a:ext cx="10547350" cy="531346"/>
          </a:xfrm>
          <a:prstGeom prst="rect">
            <a:avLst/>
          </a:prstGeom>
        </p:spPr>
        <p:txBody>
          <a:bodyPr/>
          <a:lstStyle>
            <a:lvl1pPr>
              <a:defRPr>
                <a:solidFill>
                  <a:schemeClr val="bg1"/>
                </a:solidFill>
                <a:latin typeface="+mj-lt"/>
              </a:defRPr>
            </a:lvl1pPr>
          </a:lstStyle>
          <a:p>
            <a:r>
              <a:rPr lang="en-US"/>
              <a:t>Click to edit Master title style</a:t>
            </a:r>
            <a:endParaRPr lang="en-US" dirty="0"/>
          </a:p>
        </p:txBody>
      </p:sp>
      <p:sp>
        <p:nvSpPr>
          <p:cNvPr id="27" name="Text Placeholder 6"/>
          <p:cNvSpPr>
            <a:spLocks noGrp="1"/>
          </p:cNvSpPr>
          <p:nvPr>
            <p:ph type="body" sz="quarter" idx="12"/>
          </p:nvPr>
        </p:nvSpPr>
        <p:spPr>
          <a:xfrm>
            <a:off x="556890" y="131478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8" name="Text Placeholder 6"/>
          <p:cNvSpPr>
            <a:spLocks noGrp="1"/>
          </p:cNvSpPr>
          <p:nvPr>
            <p:ph type="body" sz="quarter" idx="14"/>
          </p:nvPr>
        </p:nvSpPr>
        <p:spPr>
          <a:xfrm>
            <a:off x="556890" y="2784995"/>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29" name="Text Placeholder 8"/>
          <p:cNvSpPr>
            <a:spLocks noGrp="1"/>
          </p:cNvSpPr>
          <p:nvPr>
            <p:ph type="body" sz="quarter" idx="16"/>
          </p:nvPr>
        </p:nvSpPr>
        <p:spPr>
          <a:xfrm>
            <a:off x="556890" y="1728243"/>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1" name="Text Placeholder 8"/>
          <p:cNvSpPr>
            <a:spLocks noGrp="1"/>
          </p:cNvSpPr>
          <p:nvPr>
            <p:ph type="body" sz="quarter" idx="17"/>
          </p:nvPr>
        </p:nvSpPr>
        <p:spPr>
          <a:xfrm>
            <a:off x="556890" y="3189491"/>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
        <p:nvSpPr>
          <p:cNvPr id="32" name="Text Placeholder 6"/>
          <p:cNvSpPr>
            <a:spLocks noGrp="1"/>
          </p:cNvSpPr>
          <p:nvPr>
            <p:ph type="body" sz="quarter" idx="18"/>
          </p:nvPr>
        </p:nvSpPr>
        <p:spPr>
          <a:xfrm>
            <a:off x="556890" y="4228313"/>
            <a:ext cx="9399909" cy="394877"/>
          </a:xfrm>
          <a:prstGeom prst="rect">
            <a:avLst/>
          </a:prstGeom>
        </p:spPr>
        <p:txBody>
          <a:bodyPr/>
          <a:lstStyle>
            <a:lvl1pPr marL="0" indent="0">
              <a:spcBef>
                <a:spcPts val="0"/>
              </a:spcBef>
              <a:buNone/>
              <a:defRPr sz="2400" b="1">
                <a:solidFill>
                  <a:schemeClr val="bg1"/>
                </a:solidFill>
              </a:defRPr>
            </a:lvl1pPr>
            <a:lvl2pPr marL="0" indent="0">
              <a:spcBef>
                <a:spcPts val="0"/>
              </a:spcBef>
              <a:buNone/>
              <a:defRPr sz="2400"/>
            </a:lvl2pPr>
            <a:lvl3pPr marL="914400" indent="0">
              <a:buNone/>
              <a:defRPr sz="1800"/>
            </a:lvl3pPr>
            <a:lvl4pPr marL="1371600" indent="0">
              <a:buNone/>
              <a:defRPr sz="1600"/>
            </a:lvl4pPr>
            <a:lvl5pPr marL="1828800" indent="0">
              <a:buNone/>
              <a:defRPr sz="1600"/>
            </a:lvl5pPr>
          </a:lstStyle>
          <a:p>
            <a:pPr lvl="0"/>
            <a:r>
              <a:rPr lang="en-US"/>
              <a:t>Click to edit Master text styles</a:t>
            </a:r>
          </a:p>
        </p:txBody>
      </p:sp>
      <p:sp>
        <p:nvSpPr>
          <p:cNvPr id="33" name="Text Placeholder 8"/>
          <p:cNvSpPr>
            <a:spLocks noGrp="1"/>
          </p:cNvSpPr>
          <p:nvPr>
            <p:ph type="body" sz="quarter" idx="19"/>
          </p:nvPr>
        </p:nvSpPr>
        <p:spPr>
          <a:xfrm>
            <a:off x="556890" y="4632809"/>
            <a:ext cx="9399909" cy="914400"/>
          </a:xfrm>
          <a:prstGeom prst="rect">
            <a:avLst/>
          </a:prstGeom>
        </p:spPr>
        <p:txBody>
          <a:bodyPr tIns="0" bIns="0"/>
          <a:lstStyle>
            <a:lvl1pPr marL="0" indent="0">
              <a:spcBef>
                <a:spcPts val="0"/>
              </a:spcBef>
              <a:buFontTx/>
              <a:buNone/>
              <a:defRPr sz="2400">
                <a:solidFill>
                  <a:schemeClr val="bg1"/>
                </a:solidFill>
              </a:defRPr>
            </a:lvl1pPr>
            <a:lvl2pPr marL="0" indent="0">
              <a:spcBef>
                <a:spcPts val="0"/>
              </a:spcBef>
              <a:buNone/>
              <a:defRPr sz="2400">
                <a:solidFill>
                  <a:schemeClr val="bg1"/>
                </a:solidFill>
              </a:defRPr>
            </a:lvl2pPr>
            <a:lvl3pPr marL="914400" indent="0">
              <a:buNone/>
              <a:defRPr/>
            </a:lvl3pPr>
          </a:lstStyle>
          <a:p>
            <a:pPr lvl="0"/>
            <a:r>
              <a:rPr lang="en-US"/>
              <a:t>Click to edit Master text styles</a:t>
            </a:r>
          </a:p>
        </p:txBody>
      </p:sp>
    </p:spTree>
    <p:extLst>
      <p:ext uri="{BB962C8B-B14F-4D97-AF65-F5344CB8AC3E}">
        <p14:creationId xmlns:p14="http://schemas.microsoft.com/office/powerpoint/2010/main" val="593961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gage with ICANN White">
    <p:spTree>
      <p:nvGrpSpPr>
        <p:cNvPr id="1" name=""/>
        <p:cNvGrpSpPr/>
        <p:nvPr/>
      </p:nvGrpSpPr>
      <p:grpSpPr>
        <a:xfrm>
          <a:off x="0" y="0"/>
          <a:ext cx="0" cy="0"/>
          <a:chOff x="0" y="0"/>
          <a:chExt cx="0" cy="0"/>
        </a:xfrm>
      </p:grpSpPr>
      <p:sp>
        <p:nvSpPr>
          <p:cNvPr id="4" name="Rectangle 3"/>
          <p:cNvSpPr/>
          <p:nvPr userDrawn="1"/>
        </p:nvSpPr>
        <p:spPr>
          <a:xfrm>
            <a:off x="3084513" y="685800"/>
            <a:ext cx="9107487" cy="1863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endParaRPr lang="id-ID" altLang="en-US" sz="1300">
              <a:solidFill>
                <a:srgbClr val="FFFFFF"/>
              </a:solidFill>
              <a:ea typeface="Arial" charset="0"/>
              <a:cs typeface="Arial" charset="0"/>
            </a:endParaRPr>
          </a:p>
        </p:txBody>
      </p:sp>
      <p:sp>
        <p:nvSpPr>
          <p:cNvPr id="5" name="Text Placeholder 32"/>
          <p:cNvSpPr txBox="1">
            <a:spLocks/>
          </p:cNvSpPr>
          <p:nvPr userDrawn="1"/>
        </p:nvSpPr>
        <p:spPr bwMode="auto">
          <a:xfrm>
            <a:off x="3390900" y="1552575"/>
            <a:ext cx="8801100" cy="330200"/>
          </a:xfrm>
          <a:prstGeom prst="rect">
            <a:avLst/>
          </a:prstGeom>
          <a:noFill/>
          <a:ln>
            <a:noFill/>
          </a:ln>
          <a:extLst>
            <a:ext uri="{909E8E84-426E-40dd-AFC4-6F175D3DCCD1}"/>
            <a:ext uri="{91240B29-F687-4f45-9708-019B960494DF}"/>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pPr eaLnBrk="1" fontAlgn="auto" hangingPunct="1">
              <a:spcBef>
                <a:spcPts val="0"/>
              </a:spcBef>
              <a:spcAft>
                <a:spcPts val="0"/>
              </a:spcAft>
              <a:defRPr/>
            </a:pPr>
            <a:r>
              <a:rPr lang="en-US" sz="2000">
                <a:solidFill>
                  <a:schemeClr val="bg1"/>
                </a:solidFill>
                <a:latin typeface="+mn-lt"/>
                <a:cs typeface="Arial"/>
              </a:rPr>
              <a:t>Visit us at </a:t>
            </a:r>
            <a:r>
              <a:rPr lang="en-US" sz="2000" b="1">
                <a:solidFill>
                  <a:schemeClr val="bg1"/>
                </a:solidFill>
                <a:latin typeface="+mn-lt"/>
                <a:cs typeface="Arial"/>
              </a:rPr>
              <a:t>icann.org</a:t>
            </a:r>
          </a:p>
        </p:txBody>
      </p:sp>
      <p:sp>
        <p:nvSpPr>
          <p:cNvPr id="6" name="Text Placeholder 33"/>
          <p:cNvSpPr txBox="1">
            <a:spLocks/>
          </p:cNvSpPr>
          <p:nvPr userDrawn="1"/>
        </p:nvSpPr>
        <p:spPr bwMode="auto">
          <a:xfrm>
            <a:off x="3390900" y="1049338"/>
            <a:ext cx="6973888" cy="325437"/>
          </a:xfrm>
          <a:prstGeom prst="rect">
            <a:avLst/>
          </a:prstGeom>
          <a:noFill/>
          <a:ln>
            <a:noFill/>
          </a:ln>
          <a:extLst>
            <a:ext uri="{909E8E84-426E-40dd-AFC4-6F175D3DCCD1}"/>
            <a:ext uri="{91240B29-F687-4f45-9708-019B960494DF}"/>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eaLnBrk="1" fontAlgn="auto" hangingPunct="1">
              <a:lnSpc>
                <a:spcPct val="90000"/>
              </a:lnSpc>
              <a:spcBef>
                <a:spcPct val="20000"/>
              </a:spcBef>
              <a:spcAft>
                <a:spcPts val="0"/>
              </a:spcAft>
              <a:defRPr/>
            </a:pPr>
            <a:r>
              <a:rPr lang="en-AU" sz="2700" b="1">
                <a:solidFill>
                  <a:schemeClr val="bg1"/>
                </a:solidFill>
                <a:latin typeface="+mn-lt"/>
                <a:ea typeface="Segoe UI" charset="0"/>
                <a:cs typeface="Arial"/>
              </a:rPr>
              <a:t>Thank You and Questions</a:t>
            </a:r>
          </a:p>
        </p:txBody>
      </p:sp>
      <p:sp>
        <p:nvSpPr>
          <p:cNvPr id="7" name="Rectangle 6"/>
          <p:cNvSpPr/>
          <p:nvPr userDrawn="1"/>
        </p:nvSpPr>
        <p:spPr>
          <a:xfrm>
            <a:off x="0" y="685800"/>
            <a:ext cx="2976563" cy="1863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endParaRPr lang="id-ID" altLang="en-US" sz="1300">
              <a:solidFill>
                <a:srgbClr val="FFFFFF"/>
              </a:solidFill>
              <a:ea typeface="Arial" charset="0"/>
              <a:cs typeface="Arial" charset="0"/>
            </a:endParaRPr>
          </a:p>
        </p:txBody>
      </p:sp>
      <p:pic>
        <p:nvPicPr>
          <p:cNvPr id="8" name="Picture 15" descr="ICANN_Logo_W.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000" y="855663"/>
            <a:ext cx="19621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6"/>
          <p:cNvGrpSpPr>
            <a:grpSpLocks/>
          </p:cNvGrpSpPr>
          <p:nvPr userDrawn="1"/>
        </p:nvGrpSpPr>
        <p:grpSpPr bwMode="auto">
          <a:xfrm>
            <a:off x="3402013" y="4227513"/>
            <a:ext cx="3416300" cy="366712"/>
            <a:chOff x="5325979" y="4715893"/>
            <a:chExt cx="3416667" cy="365760"/>
          </a:xfrm>
        </p:grpSpPr>
        <p:sp>
          <p:nvSpPr>
            <p:cNvPr id="10" name="Text Placeholder 32"/>
            <p:cNvSpPr txBox="1">
              <a:spLocks/>
            </p:cNvSpPr>
            <p:nvPr/>
          </p:nvSpPr>
          <p:spPr>
            <a:xfrm>
              <a:off x="5792754" y="4734894"/>
              <a:ext cx="2949892" cy="340426"/>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3"/>
                </a:rPr>
                <a:t>flickr.com/icann</a:t>
              </a:r>
              <a:endParaRPr lang="en-US" sz="1400">
                <a:solidFill>
                  <a:srgbClr val="0A304B"/>
                </a:solidFill>
                <a:latin typeface="+mn-lt"/>
                <a:ea typeface="Segoe UI" panose="020B0502040204020203" pitchFamily="34" charset="0"/>
                <a:cs typeface="Arial"/>
              </a:endParaRPr>
            </a:p>
          </p:txBody>
        </p:sp>
        <p:pic>
          <p:nvPicPr>
            <p:cNvPr id="11" name="Picture 18" descr="1420947842_social_style_3_flikr-128.png">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5979" y="471589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21"/>
          <p:cNvGrpSpPr>
            <a:grpSpLocks/>
          </p:cNvGrpSpPr>
          <p:nvPr userDrawn="1"/>
        </p:nvGrpSpPr>
        <p:grpSpPr bwMode="auto">
          <a:xfrm>
            <a:off x="3402013" y="4725988"/>
            <a:ext cx="3636962" cy="366712"/>
            <a:chOff x="1235726" y="5571713"/>
            <a:chExt cx="3636602" cy="365760"/>
          </a:xfrm>
        </p:grpSpPr>
        <p:sp>
          <p:nvSpPr>
            <p:cNvPr id="13" name="Text Placeholder 32"/>
            <p:cNvSpPr txBox="1">
              <a:spLocks/>
            </p:cNvSpPr>
            <p:nvPr/>
          </p:nvSpPr>
          <p:spPr>
            <a:xfrm>
              <a:off x="1702405" y="5592296"/>
              <a:ext cx="3169923" cy="338843"/>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6"/>
                </a:rPr>
                <a:t>linkedin/company/icann</a:t>
              </a:r>
              <a:endParaRPr lang="en-US" sz="1400">
                <a:solidFill>
                  <a:srgbClr val="0A304B"/>
                </a:solidFill>
                <a:latin typeface="+mn-lt"/>
                <a:ea typeface="Segoe UI" panose="020B0502040204020203" pitchFamily="34" charset="0"/>
                <a:cs typeface="Arial"/>
              </a:endParaRPr>
            </a:p>
          </p:txBody>
        </p:sp>
        <p:pic>
          <p:nvPicPr>
            <p:cNvPr id="14" name="Picture 23" descr="1420948164_social_style_3_in-128.png">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35726" y="557171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24"/>
          <p:cNvGrpSpPr>
            <a:grpSpLocks/>
          </p:cNvGrpSpPr>
          <p:nvPr userDrawn="1"/>
        </p:nvGrpSpPr>
        <p:grpSpPr bwMode="auto">
          <a:xfrm>
            <a:off x="3402013" y="2733675"/>
            <a:ext cx="2809875" cy="366713"/>
            <a:chOff x="1235726" y="3073176"/>
            <a:chExt cx="2809587" cy="365760"/>
          </a:xfrm>
        </p:grpSpPr>
        <p:sp>
          <p:nvSpPr>
            <p:cNvPr id="16" name="Text Placeholder 32"/>
            <p:cNvSpPr txBox="1">
              <a:spLocks/>
            </p:cNvSpPr>
            <p:nvPr/>
          </p:nvSpPr>
          <p:spPr>
            <a:xfrm>
              <a:off x="1702403" y="3093760"/>
              <a:ext cx="2342910" cy="338842"/>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9"/>
                </a:rPr>
                <a:t>@icann</a:t>
              </a:r>
              <a:endParaRPr lang="en-US" sz="1400">
                <a:solidFill>
                  <a:srgbClr val="0A304B"/>
                </a:solidFill>
                <a:latin typeface="+mn-lt"/>
                <a:ea typeface="Segoe UI" panose="020B0502040204020203" pitchFamily="34" charset="0"/>
                <a:cs typeface="Arial"/>
              </a:endParaRPr>
            </a:p>
          </p:txBody>
        </p:sp>
        <p:pic>
          <p:nvPicPr>
            <p:cNvPr id="17" name="Picture 26" descr="1420948433_social_style_3_twiter-128.png">
              <a:hlinkClick r:id="rId10" action="ppaction://hlinkfile"/>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235726" y="307317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27"/>
          <p:cNvGrpSpPr>
            <a:grpSpLocks/>
          </p:cNvGrpSpPr>
          <p:nvPr userDrawn="1"/>
        </p:nvGrpSpPr>
        <p:grpSpPr bwMode="auto">
          <a:xfrm>
            <a:off x="3402013" y="3232150"/>
            <a:ext cx="3730625" cy="365125"/>
            <a:chOff x="1235727" y="3892739"/>
            <a:chExt cx="3730320" cy="365760"/>
          </a:xfrm>
        </p:grpSpPr>
        <p:sp>
          <p:nvSpPr>
            <p:cNvPr id="19" name="Text Placeholder 32"/>
            <p:cNvSpPr txBox="1">
              <a:spLocks/>
            </p:cNvSpPr>
            <p:nvPr/>
          </p:nvSpPr>
          <p:spPr>
            <a:xfrm>
              <a:off x="1702414" y="3913413"/>
              <a:ext cx="3263633" cy="338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12"/>
                </a:rPr>
                <a:t>facebook.com/icannorg </a:t>
              </a:r>
              <a:endParaRPr lang="en-US" sz="1400">
                <a:solidFill>
                  <a:srgbClr val="0A304B"/>
                </a:solidFill>
                <a:latin typeface="+mn-lt"/>
                <a:ea typeface="Segoe UI" panose="020B0502040204020203" pitchFamily="34" charset="0"/>
                <a:cs typeface="Arial"/>
              </a:endParaRPr>
            </a:p>
          </p:txBody>
        </p:sp>
        <p:pic>
          <p:nvPicPr>
            <p:cNvPr id="20" name="Picture 29" descr="1420948141_social_style_3_facebook-128.png">
              <a:hlinkClick r:id="rId13" action="ppaction://hlinkfile"/>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235727" y="3892739"/>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38"/>
          <p:cNvGrpSpPr>
            <a:grpSpLocks/>
          </p:cNvGrpSpPr>
          <p:nvPr userDrawn="1"/>
        </p:nvGrpSpPr>
        <p:grpSpPr bwMode="auto">
          <a:xfrm>
            <a:off x="3402013" y="3730625"/>
            <a:ext cx="3636962" cy="365125"/>
            <a:chOff x="1235726" y="4721075"/>
            <a:chExt cx="3636602" cy="365760"/>
          </a:xfrm>
        </p:grpSpPr>
        <p:pic>
          <p:nvPicPr>
            <p:cNvPr id="22" name="Picture 39" descr="1420948149_social_style_3_youtube-128.png">
              <a:hlinkClick r:id="rId15" action="ppaction://hlinkfile"/>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35726" y="472107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Placeholder 32"/>
            <p:cNvSpPr txBox="1">
              <a:spLocks/>
            </p:cNvSpPr>
            <p:nvPr/>
          </p:nvSpPr>
          <p:spPr>
            <a:xfrm>
              <a:off x="1702405" y="4735388"/>
              <a:ext cx="3169923" cy="338725"/>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17"/>
                </a:rPr>
                <a:t>youtube.com/icannnews</a:t>
              </a:r>
              <a:endParaRPr lang="en-US" sz="1400">
                <a:solidFill>
                  <a:srgbClr val="0A304B"/>
                </a:solidFill>
                <a:latin typeface="+mn-lt"/>
                <a:ea typeface="Segoe UI" panose="020B0502040204020203" pitchFamily="34" charset="0"/>
                <a:cs typeface="Arial"/>
              </a:endParaRPr>
            </a:p>
          </p:txBody>
        </p:sp>
      </p:grpSp>
      <p:grpSp>
        <p:nvGrpSpPr>
          <p:cNvPr id="24" name="Group 41"/>
          <p:cNvGrpSpPr>
            <a:grpSpLocks/>
          </p:cNvGrpSpPr>
          <p:nvPr userDrawn="1"/>
        </p:nvGrpSpPr>
        <p:grpSpPr bwMode="auto">
          <a:xfrm>
            <a:off x="3402013" y="5722938"/>
            <a:ext cx="2586037" cy="365125"/>
            <a:chOff x="5325979" y="3073176"/>
            <a:chExt cx="2586167" cy="365760"/>
          </a:xfrm>
        </p:grpSpPr>
        <p:sp>
          <p:nvSpPr>
            <p:cNvPr id="25" name="Text Placeholder 32"/>
            <p:cNvSpPr txBox="1">
              <a:spLocks/>
            </p:cNvSpPr>
            <p:nvPr/>
          </p:nvSpPr>
          <p:spPr>
            <a:xfrm>
              <a:off x="5792727" y="3093849"/>
              <a:ext cx="2119419" cy="338726"/>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18"/>
                </a:rPr>
                <a:t>soundcloud/icann</a:t>
              </a:r>
              <a:endParaRPr lang="en-US" sz="1400">
                <a:solidFill>
                  <a:srgbClr val="0A304B"/>
                </a:solidFill>
                <a:latin typeface="+mn-lt"/>
                <a:ea typeface="Segoe UI" panose="020B0502040204020203" pitchFamily="34" charset="0"/>
                <a:cs typeface="Arial"/>
              </a:endParaRPr>
            </a:p>
          </p:txBody>
        </p:sp>
        <p:pic>
          <p:nvPicPr>
            <p:cNvPr id="26" name="Picture 4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325979" y="3073176"/>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44"/>
          <p:cNvGrpSpPr>
            <a:grpSpLocks/>
          </p:cNvGrpSpPr>
          <p:nvPr userDrawn="1"/>
        </p:nvGrpSpPr>
        <p:grpSpPr bwMode="auto">
          <a:xfrm>
            <a:off x="3402013" y="5224463"/>
            <a:ext cx="3416300" cy="365125"/>
            <a:chOff x="5325979" y="5571713"/>
            <a:chExt cx="3416667" cy="365760"/>
          </a:xfrm>
        </p:grpSpPr>
        <p:sp>
          <p:nvSpPr>
            <p:cNvPr id="28" name="Text Placeholder 32"/>
            <p:cNvSpPr txBox="1">
              <a:spLocks/>
            </p:cNvSpPr>
            <p:nvPr/>
          </p:nvSpPr>
          <p:spPr>
            <a:xfrm>
              <a:off x="5792754" y="5592386"/>
              <a:ext cx="2949892" cy="338726"/>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082" fontAlgn="auto">
                <a:spcBef>
                  <a:spcPct val="20000"/>
                </a:spcBef>
                <a:spcAft>
                  <a:spcPts val="0"/>
                </a:spcAft>
                <a:buFont typeface="Arial" panose="020B0604020202020204" pitchFamily="34" charset="0"/>
                <a:buNone/>
                <a:defRPr/>
              </a:pPr>
              <a:r>
                <a:rPr lang="en-US" sz="1400">
                  <a:solidFill>
                    <a:srgbClr val="0A304B"/>
                  </a:solidFill>
                  <a:latin typeface="+mn-lt"/>
                  <a:ea typeface="Segoe UI" panose="020B0502040204020203" pitchFamily="34" charset="0"/>
                  <a:cs typeface="Arial"/>
                  <a:hlinkClick r:id="rId20"/>
                </a:rPr>
                <a:t>slideshare/icannpresentations</a:t>
              </a:r>
              <a:endParaRPr lang="en-US" sz="1400">
                <a:solidFill>
                  <a:srgbClr val="0A304B"/>
                </a:solidFill>
                <a:latin typeface="+mn-lt"/>
                <a:ea typeface="Segoe UI" panose="020B0502040204020203" pitchFamily="34" charset="0"/>
                <a:cs typeface="Arial"/>
              </a:endParaRPr>
            </a:p>
          </p:txBody>
        </p:sp>
        <p:pic>
          <p:nvPicPr>
            <p:cNvPr id="29" name="Picture 46" descr="1420948164_social_style_3_in-128.png">
              <a:hlinkClick r:id="rId7" action="ppaction://hlinkfile"/>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25979" y="557171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 Placeholder 29"/>
          <p:cNvSpPr>
            <a:spLocks noGrp="1"/>
          </p:cNvSpPr>
          <p:nvPr>
            <p:ph type="body" sz="quarter" idx="10"/>
          </p:nvPr>
        </p:nvSpPr>
        <p:spPr>
          <a:xfrm>
            <a:off x="3391319" y="1865312"/>
            <a:ext cx="7964599" cy="346541"/>
          </a:xfrm>
          <a:prstGeom prst="rect">
            <a:avLst/>
          </a:prstGeom>
        </p:spPr>
        <p:txBody>
          <a:bodyPr lIns="0" tIns="0" rIns="0" bIns="0"/>
          <a:lstStyle>
            <a:lvl1pPr marL="0" indent="0">
              <a:buFontTx/>
              <a:buNone/>
              <a:defRPr lang="en-US" sz="2000" kern="1200" dirty="0" smtClean="0">
                <a:solidFill>
                  <a:schemeClr val="bg1"/>
                </a:solidFill>
                <a:latin typeface="+mn-lt"/>
                <a:ea typeface="ＭＳ Ｐゴシック" charset="0"/>
                <a:cs typeface="Arial"/>
              </a:defRPr>
            </a:lvl1pPr>
            <a:lvl2pPr marL="457200" indent="0">
              <a:buFontTx/>
              <a:buNone/>
              <a:defRPr lang="en-US" sz="2000" kern="1200" dirty="0" smtClean="0">
                <a:solidFill>
                  <a:schemeClr val="bg1"/>
                </a:solidFill>
                <a:latin typeface="+mn-lt"/>
                <a:ea typeface="ＭＳ Ｐゴシック" charset="0"/>
                <a:cs typeface="Arial"/>
              </a:defRPr>
            </a:lvl2pPr>
            <a:lvl3pPr marL="914400" indent="0">
              <a:buFontTx/>
              <a:buNone/>
              <a:defRPr lang="en-US" sz="2000" kern="1200" dirty="0" smtClean="0">
                <a:solidFill>
                  <a:schemeClr val="bg1"/>
                </a:solidFill>
                <a:latin typeface="+mn-lt"/>
                <a:ea typeface="ＭＳ Ｐゴシック" charset="0"/>
                <a:cs typeface="Arial"/>
              </a:defRPr>
            </a:lvl3pPr>
            <a:lvl4pPr marL="1371600" indent="0">
              <a:buFontTx/>
              <a:buNone/>
              <a:defRPr lang="en-US" sz="2000" kern="1200" dirty="0" smtClean="0">
                <a:solidFill>
                  <a:schemeClr val="bg1"/>
                </a:solidFill>
                <a:latin typeface="+mn-lt"/>
                <a:ea typeface="ＭＳ Ｐゴシック" charset="0"/>
                <a:cs typeface="Arial"/>
              </a:defRPr>
            </a:lvl4pPr>
            <a:lvl5pPr marL="1828800" indent="0">
              <a:buFontTx/>
              <a:buNone/>
              <a:defRPr lang="en-US" sz="2000" kern="1200" dirty="0">
                <a:solidFill>
                  <a:schemeClr val="bg1"/>
                </a:solidFill>
                <a:latin typeface="+mn-lt"/>
                <a:ea typeface="ＭＳ Ｐゴシック" charset="0"/>
                <a:cs typeface="Arial"/>
              </a:defRPr>
            </a:lvl5pPr>
          </a:lstStyle>
          <a:p>
            <a:pPr lvl="0"/>
            <a:r>
              <a:rPr lang="en-US"/>
              <a:t>Click to edit Master text styles</a:t>
            </a:r>
          </a:p>
        </p:txBody>
      </p:sp>
      <p:sp>
        <p:nvSpPr>
          <p:cNvPr id="31" name="Title 4"/>
          <p:cNvSpPr>
            <a:spLocks noGrp="1"/>
          </p:cNvSpPr>
          <p:nvPr>
            <p:ph type="title"/>
          </p:nvPr>
        </p:nvSpPr>
        <p:spPr>
          <a:xfrm>
            <a:off x="420624" y="42394"/>
            <a:ext cx="10547350" cy="531346"/>
          </a:xfrm>
          <a:prstGeom prst="rect">
            <a:avLst/>
          </a:prstGeom>
          <a:noFill/>
        </p:spPr>
        <p:txBody>
          <a:bodyPr lIns="91440" tIns="45720" rIns="91440" bIns="45720"/>
          <a:lstStyle>
            <a:lvl1pPr>
              <a:defRPr>
                <a:solidFill>
                  <a:schemeClr val="accent6">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213342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gage with ICANN Bl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 Placeholder 32"/>
          <p:cNvSpPr txBox="1">
            <a:spLocks/>
          </p:cNvSpPr>
          <p:nvPr userDrawn="1"/>
        </p:nvSpPr>
        <p:spPr bwMode="auto">
          <a:xfrm>
            <a:off x="2921000" y="2425700"/>
            <a:ext cx="8442325" cy="346075"/>
          </a:xfrm>
          <a:prstGeom prst="rect">
            <a:avLst/>
          </a:prstGeom>
          <a:noFill/>
          <a:ln>
            <a:noFill/>
          </a:ln>
          <a:extLst>
            <a:ext uri="{909E8E84-426E-40dd-AFC4-6F175D3DCCD1}"/>
            <a:ext uri="{91240B29-F687-4f45-9708-019B960494DF}"/>
          </a:extLst>
        </p:spPr>
        <p:txBody>
          <a:bodyPr lIns="0" tIns="0" rIns="0" bIns="0"/>
          <a:lstStyle>
            <a:lvl1pPr defTabSz="685800">
              <a:defRPr>
                <a:solidFill>
                  <a:schemeClr val="tx1"/>
                </a:solidFill>
                <a:latin typeface="Calibri" charset="0"/>
                <a:ea typeface="ＭＳ Ｐゴシック" charset="0"/>
              </a:defRPr>
            </a:lvl1pPr>
            <a:lvl2pPr marL="514350" indent="-171450" defTabSz="685800">
              <a:defRPr>
                <a:solidFill>
                  <a:schemeClr val="tx1"/>
                </a:solidFill>
                <a:latin typeface="Calibri" charset="0"/>
                <a:ea typeface="ＭＳ Ｐゴシック" charset="0"/>
              </a:defRPr>
            </a:lvl2pPr>
            <a:lvl3pPr marL="857250" indent="-171450" defTabSz="685800">
              <a:defRPr>
                <a:solidFill>
                  <a:schemeClr val="tx1"/>
                </a:solidFill>
                <a:latin typeface="Calibri" charset="0"/>
                <a:ea typeface="ＭＳ Ｐゴシック" charset="0"/>
              </a:defRPr>
            </a:lvl3pPr>
            <a:lvl4pPr marL="1200150" indent="-171450" defTabSz="685800">
              <a:defRPr>
                <a:solidFill>
                  <a:schemeClr val="tx1"/>
                </a:solidFill>
                <a:latin typeface="Calibri" charset="0"/>
                <a:ea typeface="ＭＳ Ｐゴシック" charset="0"/>
              </a:defRPr>
            </a:lvl4pPr>
            <a:lvl5pPr marL="1543050" indent="-171450" defTabSz="685800">
              <a:defRPr>
                <a:solidFill>
                  <a:schemeClr val="tx1"/>
                </a:solidFill>
                <a:latin typeface="Calibri" charset="0"/>
                <a:ea typeface="ＭＳ Ｐゴシック" charset="0"/>
              </a:defRPr>
            </a:lvl5pPr>
            <a:lvl6pPr marL="2000250" indent="-171450" defTabSz="685800" fontAlgn="base">
              <a:spcBef>
                <a:spcPct val="0"/>
              </a:spcBef>
              <a:spcAft>
                <a:spcPct val="0"/>
              </a:spcAft>
              <a:defRPr>
                <a:solidFill>
                  <a:schemeClr val="tx1"/>
                </a:solidFill>
                <a:latin typeface="Calibri" charset="0"/>
                <a:ea typeface="ＭＳ Ｐゴシック" charset="0"/>
              </a:defRPr>
            </a:lvl6pPr>
            <a:lvl7pPr marL="2457450" indent="-171450" defTabSz="685800" fontAlgn="base">
              <a:spcBef>
                <a:spcPct val="0"/>
              </a:spcBef>
              <a:spcAft>
                <a:spcPct val="0"/>
              </a:spcAft>
              <a:defRPr>
                <a:solidFill>
                  <a:schemeClr val="tx1"/>
                </a:solidFill>
                <a:latin typeface="Calibri" charset="0"/>
                <a:ea typeface="ＭＳ Ｐゴシック" charset="0"/>
              </a:defRPr>
            </a:lvl7pPr>
            <a:lvl8pPr marL="2914650" indent="-171450" defTabSz="685800" fontAlgn="base">
              <a:spcBef>
                <a:spcPct val="0"/>
              </a:spcBef>
              <a:spcAft>
                <a:spcPct val="0"/>
              </a:spcAft>
              <a:defRPr>
                <a:solidFill>
                  <a:schemeClr val="tx1"/>
                </a:solidFill>
                <a:latin typeface="Calibri" charset="0"/>
                <a:ea typeface="ＭＳ Ｐゴシック" charset="0"/>
              </a:defRPr>
            </a:lvl8pPr>
            <a:lvl9pPr marL="3371850" indent="-171450" defTabSz="685800" fontAlgn="base">
              <a:spcBef>
                <a:spcPct val="0"/>
              </a:spcBef>
              <a:spcAft>
                <a:spcPct val="0"/>
              </a:spcAft>
              <a:defRPr>
                <a:solidFill>
                  <a:schemeClr val="tx1"/>
                </a:solidFill>
                <a:latin typeface="Calibri" charset="0"/>
                <a:ea typeface="ＭＳ Ｐゴシック" charset="0"/>
              </a:defRPr>
            </a:lvl9pPr>
          </a:lstStyle>
          <a:p>
            <a:pPr eaLnBrk="1" fontAlgn="auto" hangingPunct="1">
              <a:spcBef>
                <a:spcPts val="0"/>
              </a:spcBef>
              <a:spcAft>
                <a:spcPts val="0"/>
              </a:spcAft>
              <a:defRPr/>
            </a:pPr>
            <a:r>
              <a:rPr lang="en-US" sz="1500">
                <a:solidFill>
                  <a:schemeClr val="bg1"/>
                </a:solidFill>
                <a:latin typeface="+mn-lt"/>
                <a:cs typeface="Arial"/>
              </a:rPr>
              <a:t>Visit us at </a:t>
            </a:r>
            <a:r>
              <a:rPr lang="en-US" sz="1500" b="1">
                <a:solidFill>
                  <a:schemeClr val="bg1"/>
                </a:solidFill>
                <a:latin typeface="+mn-lt"/>
                <a:cs typeface="Arial"/>
              </a:rPr>
              <a:t>icann.org</a:t>
            </a:r>
          </a:p>
        </p:txBody>
      </p:sp>
      <p:sp>
        <p:nvSpPr>
          <p:cNvPr id="5" name="Text Placeholder 33"/>
          <p:cNvSpPr txBox="1">
            <a:spLocks/>
          </p:cNvSpPr>
          <p:nvPr userDrawn="1"/>
        </p:nvSpPr>
        <p:spPr bwMode="auto">
          <a:xfrm>
            <a:off x="498475" y="862013"/>
            <a:ext cx="9871075" cy="393700"/>
          </a:xfrm>
          <a:prstGeom prst="rect">
            <a:avLst/>
          </a:prstGeom>
          <a:noFill/>
          <a:ln>
            <a:noFill/>
          </a:ln>
          <a:extLst>
            <a:ext uri="{909E8E84-426E-40dd-AFC4-6F175D3DCCD1}"/>
            <a:ext uri="{91240B29-F687-4f45-9708-019B960494DF}"/>
          </a:extLst>
        </p:spPr>
        <p:txBody>
          <a:bodyPr lIns="0" tIns="0" rIns="0" bIns="0"/>
          <a:lstStyle>
            <a:lvl1pPr defTabSz="455613">
              <a:defRPr>
                <a:solidFill>
                  <a:schemeClr val="tx1"/>
                </a:solidFill>
                <a:latin typeface="Calibri" charset="0"/>
                <a:ea typeface="ＭＳ Ｐゴシック" charset="0"/>
              </a:defRPr>
            </a:lvl1pPr>
            <a:lvl2pPr marL="514350" indent="-171450" defTabSz="455613">
              <a:defRPr>
                <a:solidFill>
                  <a:schemeClr val="tx1"/>
                </a:solidFill>
                <a:latin typeface="Calibri" charset="0"/>
                <a:ea typeface="ＭＳ Ｐゴシック" charset="0"/>
              </a:defRPr>
            </a:lvl2pPr>
            <a:lvl3pPr marL="857250" indent="-171450" defTabSz="455613">
              <a:defRPr>
                <a:solidFill>
                  <a:schemeClr val="tx1"/>
                </a:solidFill>
                <a:latin typeface="Calibri" charset="0"/>
                <a:ea typeface="ＭＳ Ｐゴシック" charset="0"/>
              </a:defRPr>
            </a:lvl3pPr>
            <a:lvl4pPr marL="1200150" indent="-171450" defTabSz="455613">
              <a:defRPr>
                <a:solidFill>
                  <a:schemeClr val="tx1"/>
                </a:solidFill>
                <a:latin typeface="Calibri" charset="0"/>
                <a:ea typeface="ＭＳ Ｐゴシック" charset="0"/>
              </a:defRPr>
            </a:lvl4pPr>
            <a:lvl5pPr marL="1543050" indent="-171450" defTabSz="455613">
              <a:defRPr>
                <a:solidFill>
                  <a:schemeClr val="tx1"/>
                </a:solidFill>
                <a:latin typeface="Calibri" charset="0"/>
                <a:ea typeface="ＭＳ Ｐゴシック" charset="0"/>
              </a:defRPr>
            </a:lvl5pPr>
            <a:lvl6pPr marL="2000250" indent="-171450" defTabSz="455613" fontAlgn="base">
              <a:spcBef>
                <a:spcPct val="0"/>
              </a:spcBef>
              <a:spcAft>
                <a:spcPct val="0"/>
              </a:spcAft>
              <a:defRPr>
                <a:solidFill>
                  <a:schemeClr val="tx1"/>
                </a:solidFill>
                <a:latin typeface="Calibri" charset="0"/>
                <a:ea typeface="ＭＳ Ｐゴシック" charset="0"/>
              </a:defRPr>
            </a:lvl6pPr>
            <a:lvl7pPr marL="2457450" indent="-171450" defTabSz="455613" fontAlgn="base">
              <a:spcBef>
                <a:spcPct val="0"/>
              </a:spcBef>
              <a:spcAft>
                <a:spcPct val="0"/>
              </a:spcAft>
              <a:defRPr>
                <a:solidFill>
                  <a:schemeClr val="tx1"/>
                </a:solidFill>
                <a:latin typeface="Calibri" charset="0"/>
                <a:ea typeface="ＭＳ Ｐゴシック" charset="0"/>
              </a:defRPr>
            </a:lvl7pPr>
            <a:lvl8pPr marL="2914650" indent="-171450" defTabSz="455613" fontAlgn="base">
              <a:spcBef>
                <a:spcPct val="0"/>
              </a:spcBef>
              <a:spcAft>
                <a:spcPct val="0"/>
              </a:spcAft>
              <a:defRPr>
                <a:solidFill>
                  <a:schemeClr val="tx1"/>
                </a:solidFill>
                <a:latin typeface="Calibri" charset="0"/>
                <a:ea typeface="ＭＳ Ｐゴシック" charset="0"/>
              </a:defRPr>
            </a:lvl8pPr>
            <a:lvl9pPr marL="3371850" indent="-171450" defTabSz="455613" fontAlgn="base">
              <a:spcBef>
                <a:spcPct val="0"/>
              </a:spcBef>
              <a:spcAft>
                <a:spcPct val="0"/>
              </a:spcAft>
              <a:defRPr>
                <a:solidFill>
                  <a:schemeClr val="tx1"/>
                </a:solidFill>
                <a:latin typeface="Calibri" charset="0"/>
                <a:ea typeface="ＭＳ Ｐゴシック" charset="0"/>
              </a:defRPr>
            </a:lvl9pPr>
          </a:lstStyle>
          <a:p>
            <a:pPr eaLnBrk="1" fontAlgn="auto" hangingPunct="1">
              <a:lnSpc>
                <a:spcPct val="90000"/>
              </a:lnSpc>
              <a:spcBef>
                <a:spcPct val="20000"/>
              </a:spcBef>
              <a:spcAft>
                <a:spcPts val="0"/>
              </a:spcAft>
              <a:defRPr/>
            </a:pPr>
            <a:endParaRPr lang="en-AU" sz="2700" b="1">
              <a:solidFill>
                <a:schemeClr val="bg1"/>
              </a:solidFill>
              <a:latin typeface="+mn-lt"/>
              <a:ea typeface="Segoe UI" charset="0"/>
              <a:cs typeface="Arial"/>
            </a:endParaRPr>
          </a:p>
        </p:txBody>
      </p:sp>
      <p:sp>
        <p:nvSpPr>
          <p:cNvPr id="6" name="Oval 5"/>
          <p:cNvSpPr/>
          <p:nvPr userDrawn="1"/>
        </p:nvSpPr>
        <p:spPr>
          <a:xfrm>
            <a:off x="527050" y="585788"/>
            <a:ext cx="46038" cy="44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7" name="Straight Connector 6"/>
          <p:cNvCxnSpPr/>
          <p:nvPr userDrawn="1"/>
        </p:nvCxnSpPr>
        <p:spPr>
          <a:xfrm flipH="1">
            <a:off x="3175" y="608013"/>
            <a:ext cx="4953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flipH="1">
            <a:off x="615950" y="608013"/>
            <a:ext cx="115760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Oval 8"/>
          <p:cNvSpPr/>
          <p:nvPr userDrawn="1"/>
        </p:nvSpPr>
        <p:spPr>
          <a:xfrm>
            <a:off x="2422525" y="6297613"/>
            <a:ext cx="44450"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0" name="Straight Connector 9"/>
          <p:cNvCxnSpPr/>
          <p:nvPr userDrawn="1"/>
        </p:nvCxnSpPr>
        <p:spPr>
          <a:xfrm flipH="1">
            <a:off x="0" y="6319838"/>
            <a:ext cx="23876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H="1">
            <a:off x="2505075" y="6319838"/>
            <a:ext cx="90662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userDrawn="1"/>
        </p:nvSpPr>
        <p:spPr>
          <a:xfrm flipH="1">
            <a:off x="11615738" y="6297613"/>
            <a:ext cx="44450" cy="4603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V="1">
            <a:off x="2446338" y="2281238"/>
            <a:ext cx="0" cy="3976687"/>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Arc 13"/>
          <p:cNvSpPr/>
          <p:nvPr userDrawn="1"/>
        </p:nvSpPr>
        <p:spPr>
          <a:xfrm rot="16200000">
            <a:off x="2445544" y="2221707"/>
            <a:ext cx="120650"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5" name="Straight Connector 14"/>
          <p:cNvCxnSpPr/>
          <p:nvPr userDrawn="1"/>
        </p:nvCxnSpPr>
        <p:spPr>
          <a:xfrm flipH="1">
            <a:off x="2505075" y="2220913"/>
            <a:ext cx="90662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H="1">
            <a:off x="11701463" y="6319838"/>
            <a:ext cx="49371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7338" y="1039813"/>
            <a:ext cx="4287837"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919413" y="2854325"/>
            <a:ext cx="31496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chemeClr val="bg1"/>
                </a:solidFill>
                <a:ea typeface="Arial" charset="0"/>
                <a:cs typeface="Arial" charset="0"/>
              </a:rPr>
              <a:t>   | </a:t>
            </a:r>
            <a:fld id="{42899FE2-A8BD-A840-B3BF-6CB1A587BD54}" type="slidenum">
              <a:rPr lang="en-US" altLang="en-US" sz="1200">
                <a:solidFill>
                  <a:schemeClr val="bg1"/>
                </a:solidFill>
                <a:ea typeface="Arial" charset="0"/>
                <a:cs typeface="Arial" charset="0"/>
              </a:rPr>
              <a:pPr eaLnBrk="1" hangingPunct="1"/>
              <a:t>‹#›</a:t>
            </a:fld>
            <a:endParaRPr lang="en-US" altLang="en-US" sz="1200">
              <a:solidFill>
                <a:schemeClr val="bg1"/>
              </a:solidFill>
              <a:ea typeface="Arial" charset="0"/>
              <a:cs typeface="Arial" charset="0"/>
            </a:endParaRPr>
          </a:p>
        </p:txBody>
      </p:sp>
      <p:sp>
        <p:nvSpPr>
          <p:cNvPr id="20" name="Oval 19"/>
          <p:cNvSpPr/>
          <p:nvPr userDrawn="1"/>
        </p:nvSpPr>
        <p:spPr>
          <a:xfrm flipH="1">
            <a:off x="11615738" y="2197100"/>
            <a:ext cx="44450" cy="460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22" name="Straight Connector 21"/>
          <p:cNvCxnSpPr/>
          <p:nvPr userDrawn="1"/>
        </p:nvCxnSpPr>
        <p:spPr>
          <a:xfrm flipH="1">
            <a:off x="11701463" y="2219325"/>
            <a:ext cx="49371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itle 4"/>
          <p:cNvSpPr>
            <a:spLocks noGrp="1"/>
          </p:cNvSpPr>
          <p:nvPr>
            <p:ph type="title"/>
          </p:nvPr>
        </p:nvSpPr>
        <p:spPr>
          <a:xfrm>
            <a:off x="420624" y="42394"/>
            <a:ext cx="11808013" cy="531346"/>
          </a:xfrm>
          <a:prstGeom prst="rect">
            <a:avLst/>
          </a:prstGeom>
        </p:spPr>
        <p:txBody>
          <a:bodyPr lIns="91440" tIns="45720" rIns="91440" bIns="45720"/>
          <a:lstStyle>
            <a:lvl1pPr>
              <a:defRPr lang="en-US" smtClean="0">
                <a:solidFill>
                  <a:schemeClr val="bg1"/>
                </a:solidFill>
                <a:ea typeface="Segoe UI" charset="0"/>
              </a:defRPr>
            </a:lvl1pPr>
          </a:lstStyle>
          <a:p>
            <a:r>
              <a:rPr lang="en-US"/>
              <a:t>Click to edit Master title style</a:t>
            </a:r>
            <a:endParaRPr lang="en-US" dirty="0"/>
          </a:p>
        </p:txBody>
      </p:sp>
    </p:spTree>
    <p:extLst>
      <p:ext uri="{BB962C8B-B14F-4D97-AF65-F5344CB8AC3E}">
        <p14:creationId xmlns:p14="http://schemas.microsoft.com/office/powerpoint/2010/main" val="146231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ull-Width Photo">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BF00AB56-E7EC-2F44-BEE3-08432AC09389}"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3" name="Picture Placeholder 2"/>
          <p:cNvSpPr>
            <a:spLocks noGrp="1"/>
          </p:cNvSpPr>
          <p:nvPr>
            <p:ph type="pic" sz="quarter" idx="10"/>
          </p:nvPr>
        </p:nvSpPr>
        <p:spPr>
          <a:xfrm>
            <a:off x="-16764" y="616645"/>
            <a:ext cx="12225528" cy="5696712"/>
          </a:xfrm>
          <a:prstGeom prst="rect">
            <a:avLst/>
          </a:prstGeom>
          <a:ln w="19050">
            <a:solidFill>
              <a:schemeClr val="accent6">
                <a:lumMod val="50000"/>
              </a:schemeClr>
            </a:solidFill>
          </a:ln>
        </p:spPr>
        <p:txBody>
          <a:bodyPr/>
          <a:lstStyle>
            <a:lvl1pPr marL="0" indent="0">
              <a:buFontTx/>
              <a:buNone/>
              <a:defRPr/>
            </a:lvl1pPr>
          </a:lstStyle>
          <a:p>
            <a:pPr lvl="0"/>
            <a:r>
              <a:rPr lang="en-US" noProof="0"/>
              <a:t>Drag picture to placeholder or click icon to add</a:t>
            </a:r>
          </a:p>
        </p:txBody>
      </p:sp>
      <p:sp>
        <p:nvSpPr>
          <p:cNvPr id="35"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997662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l="5219" r="3873"/>
          <a:stretch>
            <a:fillRect/>
          </a:stretch>
        </p:blipFill>
        <p:spPr bwMode="auto">
          <a:xfrm>
            <a:off x="-80963" y="-7938"/>
            <a:ext cx="12395201" cy="688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Placeholder 35"/>
          <p:cNvSpPr>
            <a:spLocks noGrp="1"/>
          </p:cNvSpPr>
          <p:nvPr>
            <p:ph type="body" sz="quarter" idx="13"/>
          </p:nvPr>
        </p:nvSpPr>
        <p:spPr>
          <a:xfrm>
            <a:off x="759885" y="2377590"/>
            <a:ext cx="8341783" cy="1728788"/>
          </a:xfrm>
          <a:prstGeom prst="rect">
            <a:avLst/>
          </a:prstGeom>
        </p:spPr>
        <p:txBody>
          <a:bodyPr vert="horz"/>
          <a:lstStyle>
            <a:lvl1pPr marL="0" indent="0">
              <a:buNone/>
              <a:defRPr sz="3600" b="0" i="0">
                <a:solidFill>
                  <a:schemeClr val="bg1"/>
                </a:solidFill>
                <a:latin typeface="Arial" charset="0"/>
                <a:cs typeface="Arial"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936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2 Decorative">
    <p:spTree>
      <p:nvGrpSpPr>
        <p:cNvPr id="1" name=""/>
        <p:cNvGrpSpPr/>
        <p:nvPr/>
      </p:nvGrpSpPr>
      <p:grpSpPr>
        <a:xfrm>
          <a:off x="0" y="0"/>
          <a:ext cx="0" cy="0"/>
          <a:chOff x="0" y="0"/>
          <a:chExt cx="0" cy="0"/>
        </a:xfrm>
      </p:grpSpPr>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5438" y="4878388"/>
            <a:ext cx="1193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userDrawn="1"/>
        </p:nvSpPr>
        <p:spPr>
          <a:xfrm>
            <a:off x="1825625" y="6102350"/>
            <a:ext cx="44450" cy="44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3" name="Straight Connector 12"/>
          <p:cNvCxnSpPr/>
          <p:nvPr userDrawn="1"/>
        </p:nvCxnSpPr>
        <p:spPr>
          <a:xfrm flipH="1">
            <a:off x="0" y="6124575"/>
            <a:ext cx="179387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a:off x="1892300" y="6124575"/>
            <a:ext cx="97218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userDrawn="1"/>
        </p:nvSpPr>
        <p:spPr>
          <a:xfrm flipH="1">
            <a:off x="11642725" y="6102350"/>
            <a:ext cx="44450" cy="444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 name="Oval 15"/>
          <p:cNvSpPr/>
          <p:nvPr userDrawn="1"/>
        </p:nvSpPr>
        <p:spPr>
          <a:xfrm flipH="1">
            <a:off x="11642725" y="3470275"/>
            <a:ext cx="44450" cy="4603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7" name="Straight Connector 16"/>
          <p:cNvCxnSpPr/>
          <p:nvPr userDrawn="1"/>
        </p:nvCxnSpPr>
        <p:spPr>
          <a:xfrm flipV="1">
            <a:off x="1849438" y="3552825"/>
            <a:ext cx="0" cy="253047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Arc 17"/>
          <p:cNvSpPr/>
          <p:nvPr userDrawn="1"/>
        </p:nvSpPr>
        <p:spPr>
          <a:xfrm rot="16200000">
            <a:off x="1847850" y="3495676"/>
            <a:ext cx="122237" cy="119062"/>
          </a:xfrm>
          <a:prstGeom prst="arc">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cxnSp>
        <p:nvCxnSpPr>
          <p:cNvPr id="19" name="Straight Connector 18"/>
          <p:cNvCxnSpPr/>
          <p:nvPr userDrawn="1"/>
        </p:nvCxnSpPr>
        <p:spPr>
          <a:xfrm flipH="1">
            <a:off x="1898650" y="3494088"/>
            <a:ext cx="971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p:nvPr>
        </p:nvSpPr>
        <p:spPr>
          <a:xfrm>
            <a:off x="2228479" y="4617720"/>
            <a:ext cx="9295500" cy="575112"/>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11" name="Text Placeholder 4"/>
          <p:cNvSpPr>
            <a:spLocks noGrp="1"/>
          </p:cNvSpPr>
          <p:nvPr>
            <p:ph type="body" sz="quarter" idx="11"/>
          </p:nvPr>
        </p:nvSpPr>
        <p:spPr>
          <a:xfrm>
            <a:off x="2228479" y="5199656"/>
            <a:ext cx="9295500" cy="390521"/>
          </a:xfrm>
          <a:prstGeom prst="rect">
            <a:avLst/>
          </a:prstGeom>
        </p:spPr>
        <p:txBody>
          <a:bodyPr lIns="0" tIns="0" rIns="0" bIns="0" anchor="b" anchorCtr="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12" name="Text Placeholder 4"/>
          <p:cNvSpPr>
            <a:spLocks noGrp="1"/>
          </p:cNvSpPr>
          <p:nvPr>
            <p:ph type="body" sz="quarter" idx="12"/>
          </p:nvPr>
        </p:nvSpPr>
        <p:spPr>
          <a:xfrm>
            <a:off x="2228479" y="5602567"/>
            <a:ext cx="9299448" cy="403785"/>
          </a:xfrm>
          <a:prstGeom prst="rect">
            <a:avLst/>
          </a:prstGeom>
        </p:spPr>
        <p:txBody>
          <a:bodyPr lIns="0" tIns="0" rIns="0" bIns="0">
            <a:normAutofit/>
          </a:bodyPr>
          <a:lstStyle>
            <a:lvl1pPr marL="0" indent="0" algn="l">
              <a:spcBef>
                <a:spcPts val="0"/>
              </a:spcBef>
              <a:buNone/>
              <a:defRPr sz="1800">
                <a:solidFill>
                  <a:schemeClr val="bg1"/>
                </a:solidFill>
              </a:defRPr>
            </a:lvl1pPr>
          </a:lstStyle>
          <a:p>
            <a:pPr lvl="0"/>
            <a:r>
              <a:rPr lang="en-US"/>
              <a:t>Click to edit Master text styles</a:t>
            </a:r>
          </a:p>
        </p:txBody>
      </p:sp>
      <p:sp>
        <p:nvSpPr>
          <p:cNvPr id="23" name="Title 2"/>
          <p:cNvSpPr>
            <a:spLocks noGrp="1"/>
          </p:cNvSpPr>
          <p:nvPr>
            <p:ph type="title"/>
          </p:nvPr>
        </p:nvSpPr>
        <p:spPr>
          <a:xfrm>
            <a:off x="2228479" y="2020824"/>
            <a:ext cx="9295500" cy="1325563"/>
          </a:xfrm>
          <a:prstGeom prst="rect">
            <a:avLst/>
          </a:prstGeom>
        </p:spPr>
        <p:txBody>
          <a:bodyPr lIns="0" tIns="0" rIns="0" bIns="0" anchor="b" anchorCtr="0">
            <a:normAutofit/>
          </a:bodyPr>
          <a:lstStyle>
            <a:lvl1pPr algn="l">
              <a:spcBef>
                <a:spcPts val="0"/>
              </a:spcBef>
              <a:defRPr sz="3600" b="1">
                <a:solidFill>
                  <a:schemeClr val="bg1"/>
                </a:solidFill>
                <a:latin typeface="+mj-lt"/>
              </a:defRPr>
            </a:lvl1pPr>
          </a:lstStyle>
          <a:p>
            <a:r>
              <a:rPr lang="en-US"/>
              <a:t>Click to edit Master title style</a:t>
            </a:r>
            <a:endParaRPr lang="en-US" dirty="0"/>
          </a:p>
        </p:txBody>
      </p:sp>
      <p:sp>
        <p:nvSpPr>
          <p:cNvPr id="21" name="Text Placeholder 4"/>
          <p:cNvSpPr>
            <a:spLocks noGrp="1"/>
          </p:cNvSpPr>
          <p:nvPr>
            <p:ph type="body" sz="quarter" idx="14"/>
          </p:nvPr>
        </p:nvSpPr>
        <p:spPr>
          <a:xfrm>
            <a:off x="2228478" y="3666744"/>
            <a:ext cx="9299448" cy="576072"/>
          </a:xfrm>
          <a:prstGeom prst="rect">
            <a:avLst/>
          </a:prstGeom>
        </p:spPr>
        <p:txBody>
          <a:bodyPr lIns="0" tIns="0" rIns="0" bIns="0">
            <a:normAutofit/>
          </a:bodyPr>
          <a:lstStyle>
            <a:lvl1pPr marL="0" indent="0" algn="l">
              <a:spcBef>
                <a:spcPts val="0"/>
              </a:spcBef>
              <a:buNone/>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89949587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grpSp>
        <p:nvGrpSpPr>
          <p:cNvPr id="3" name="Group 11"/>
          <p:cNvGrpSpPr>
            <a:grpSpLocks/>
          </p:cNvGrpSpPr>
          <p:nvPr userDrawn="1"/>
        </p:nvGrpSpPr>
        <p:grpSpPr bwMode="auto">
          <a:xfrm>
            <a:off x="0" y="2109788"/>
            <a:ext cx="12265025" cy="4759325"/>
            <a:chOff x="0" y="2110371"/>
            <a:chExt cx="9198524" cy="4759071"/>
          </a:xfrm>
        </p:grpSpPr>
        <p:sp>
          <p:nvSpPr>
            <p:cNvPr id="4" name="Freeform 3"/>
            <p:cNvSpPr/>
            <p:nvPr userDrawn="1"/>
          </p:nvSpPr>
          <p:spPr>
            <a:xfrm>
              <a:off x="0" y="2110371"/>
              <a:ext cx="9198524" cy="4759071"/>
            </a:xfrm>
            <a:custGeom>
              <a:avLst/>
              <a:gdLst>
                <a:gd name="connsiteX0" fmla="*/ 0 w 9198524"/>
                <a:gd name="connsiteY0" fmla="*/ 0 h 5515904"/>
                <a:gd name="connsiteX1" fmla="*/ 9198524 w 9198524"/>
                <a:gd name="connsiteY1" fmla="*/ 3014506 h 5515904"/>
                <a:gd name="connsiteX2" fmla="*/ 9198524 w 9198524"/>
                <a:gd name="connsiteY2" fmla="*/ 5477421 h 5515904"/>
                <a:gd name="connsiteX3" fmla="*/ 0 w 9198524"/>
                <a:gd name="connsiteY3" fmla="*/ 5515904 h 5515904"/>
                <a:gd name="connsiteX4" fmla="*/ 0 w 9198524"/>
                <a:gd name="connsiteY4" fmla="*/ 0 h 551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8524" h="5515904">
                  <a:moveTo>
                    <a:pt x="0" y="0"/>
                  </a:moveTo>
                  <a:lnTo>
                    <a:pt x="9198524" y="3014506"/>
                  </a:lnTo>
                  <a:lnTo>
                    <a:pt x="9198524" y="5477421"/>
                  </a:lnTo>
                  <a:lnTo>
                    <a:pt x="0" y="5515904"/>
                  </a:lnTo>
                  <a:cubicBezTo>
                    <a:pt x="4276" y="3685821"/>
                    <a:pt x="8553" y="1855738"/>
                    <a:pt x="0" y="0"/>
                  </a:cubicBezTo>
                  <a:close/>
                </a:path>
              </a:pathLst>
            </a:custGeom>
            <a:solidFill>
              <a:srgbClr val="1768B1">
                <a:alpha val="1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Freeform 4"/>
            <p:cNvSpPr/>
            <p:nvPr userDrawn="1"/>
          </p:nvSpPr>
          <p:spPr>
            <a:xfrm>
              <a:off x="0" y="3175526"/>
              <a:ext cx="9143757" cy="3693916"/>
            </a:xfrm>
            <a:custGeom>
              <a:avLst/>
              <a:gdLst>
                <a:gd name="connsiteX0" fmla="*/ 6029715 w 6029715"/>
                <a:gd name="connsiteY0" fmla="*/ 0 h 6875638"/>
                <a:gd name="connsiteX1" fmla="*/ 6029715 w 6029715"/>
                <a:gd name="connsiteY1" fmla="*/ 6875638 h 6875638"/>
                <a:gd name="connsiteX2" fmla="*/ 0 w 6029715"/>
                <a:gd name="connsiteY2" fmla="*/ 6875638 h 6875638"/>
                <a:gd name="connsiteX3" fmla="*/ 6029715 w 6029715"/>
                <a:gd name="connsiteY3" fmla="*/ 0 h 6875638"/>
              </a:gdLst>
              <a:ahLst/>
              <a:cxnLst>
                <a:cxn ang="0">
                  <a:pos x="connsiteX0" y="connsiteY0"/>
                </a:cxn>
                <a:cxn ang="0">
                  <a:pos x="connsiteX1" y="connsiteY1"/>
                </a:cxn>
                <a:cxn ang="0">
                  <a:pos x="connsiteX2" y="connsiteY2"/>
                </a:cxn>
                <a:cxn ang="0">
                  <a:pos x="connsiteX3" y="connsiteY3"/>
                </a:cxn>
              </a:cxnLst>
              <a:rect l="l" t="t" r="r" b="b"/>
              <a:pathLst>
                <a:path w="6029715" h="6875638">
                  <a:moveTo>
                    <a:pt x="6029715" y="0"/>
                  </a:moveTo>
                  <a:lnTo>
                    <a:pt x="6029715" y="6875638"/>
                  </a:lnTo>
                  <a:lnTo>
                    <a:pt x="0" y="6875638"/>
                  </a:lnTo>
                  <a:lnTo>
                    <a:pt x="6029715" y="0"/>
                  </a:lnTo>
                  <a:close/>
                </a:path>
              </a:pathLst>
            </a:custGeom>
            <a:solidFill>
              <a:srgbClr val="1768B1">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6" name="Picture 14" descr="foot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18250"/>
            <a:ext cx="12203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9102725" y="6415088"/>
            <a:ext cx="2844800" cy="365125"/>
          </a:xfrm>
          <a:prstGeom prst="rect">
            <a:avLst/>
          </a:prstGeom>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r>
              <a:rPr lang="en-US" altLang="en-US" sz="1400">
                <a:solidFill>
                  <a:srgbClr val="FFFFFF"/>
                </a:solidFill>
                <a:ea typeface="Arial" charset="0"/>
                <a:cs typeface="Arial" charset="0"/>
              </a:rPr>
              <a:t>   |   </a:t>
            </a:r>
            <a:fld id="{9B30C630-0188-2749-88C6-A0038318930B}" type="slidenum">
              <a:rPr lang="en-US" altLang="en-US" sz="1400">
                <a:solidFill>
                  <a:srgbClr val="FFFFFF"/>
                </a:solidFill>
                <a:ea typeface="Arial" charset="0"/>
                <a:cs typeface="Arial" charset="0"/>
              </a:rPr>
              <a:pPr algn="r" eaLnBrk="1" hangingPunct="1"/>
              <a:t>‹#›</a:t>
            </a:fld>
            <a:endParaRPr lang="en-US" altLang="en-US" sz="1400">
              <a:solidFill>
                <a:srgbClr val="FFFFFF"/>
              </a:solidFill>
              <a:ea typeface="Arial" charset="0"/>
              <a:cs typeface="Arial" charset="0"/>
            </a:endParaRPr>
          </a:p>
        </p:txBody>
      </p:sp>
      <p:sp>
        <p:nvSpPr>
          <p:cNvPr id="35" name="Title 19"/>
          <p:cNvSpPr>
            <a:spLocks noGrp="1"/>
          </p:cNvSpPr>
          <p:nvPr>
            <p:ph type="title"/>
          </p:nvPr>
        </p:nvSpPr>
        <p:spPr>
          <a:xfrm>
            <a:off x="0" y="-7478"/>
            <a:ext cx="12192000" cy="710655"/>
          </a:xfrm>
          <a:prstGeom prst="rect">
            <a:avLst/>
          </a:prstGeom>
          <a:solidFill>
            <a:srgbClr val="1768B1"/>
          </a:solidFill>
        </p:spPr>
        <p:txBody>
          <a:bodyPr vert="horz"/>
          <a:lstStyle>
            <a:lvl1pPr marL="292100" algn="l">
              <a:lnSpc>
                <a:spcPts val="3980"/>
              </a:lnSpc>
              <a:defRPr sz="3200" b="0" i="0" baseline="0">
                <a:solidFill>
                  <a:schemeClr val="bg1"/>
                </a:solidFill>
                <a:latin typeface="Arial" charset="0"/>
                <a:cs typeface="Arial" charset="0"/>
              </a:defRPr>
            </a:lvl1pPr>
          </a:lstStyle>
          <a:p>
            <a:r>
              <a:rPr lang="en-US"/>
              <a:t>Click to edit Master title style</a:t>
            </a:r>
            <a:endParaRPr lang="en-US" dirty="0"/>
          </a:p>
        </p:txBody>
      </p:sp>
    </p:spTree>
    <p:extLst>
      <p:ext uri="{BB962C8B-B14F-4D97-AF65-F5344CB8AC3E}">
        <p14:creationId xmlns:p14="http://schemas.microsoft.com/office/powerpoint/2010/main" val="1584154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52C9C7DB-C994-7B4F-8122-E67C3D7A753E}" type="slidenum">
              <a:rPr lang="en-US" smtClean="0"/>
              <a:t>‹#›</a:t>
            </a:fld>
            <a:endParaRPr lang="en-US"/>
          </a:p>
        </p:txBody>
      </p:sp>
      <p:pic>
        <p:nvPicPr>
          <p:cNvPr id="7" name="Picture 6" descr="foot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318497"/>
            <a:ext cx="12202855" cy="547644"/>
          </a:xfrm>
          <a:prstGeom prst="rect">
            <a:avLst/>
          </a:prstGeom>
        </p:spPr>
      </p:pic>
      <p:sp>
        <p:nvSpPr>
          <p:cNvPr id="8" name="Slide Number Placeholder 5"/>
          <p:cNvSpPr txBox="1">
            <a:spLocks/>
          </p:cNvSpPr>
          <p:nvPr userDrawn="1"/>
        </p:nvSpPr>
        <p:spPr>
          <a:xfrm>
            <a:off x="9102309" y="6414965"/>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400" dirty="0">
                <a:solidFill>
                  <a:srgbClr val="FFFFFF"/>
                </a:solidFill>
                <a:latin typeface="Source Sans Pro"/>
                <a:cs typeface="Source Sans Pro"/>
              </a:rPr>
              <a:t>   |   </a:t>
            </a:r>
            <a:fld id="{D43A6F16-D3CF-4F46-B6D9-B3CAB1B87938}" type="slidenum">
              <a:rPr lang="en-US" sz="1400" smtClean="0">
                <a:solidFill>
                  <a:srgbClr val="FFFFFF"/>
                </a:solidFill>
                <a:latin typeface="Source Sans Pro"/>
                <a:cs typeface="Source Sans Pro"/>
              </a:rPr>
              <a:pPr algn="r"/>
              <a:t>‹#›</a:t>
            </a:fld>
            <a:endParaRPr lang="en-US" sz="1400" dirty="0">
              <a:solidFill>
                <a:srgbClr val="FFFFFF"/>
              </a:solidFill>
              <a:latin typeface="Source Sans Pro"/>
              <a:cs typeface="Source Sans Pro"/>
            </a:endParaRPr>
          </a:p>
        </p:txBody>
      </p:sp>
      <p:sp>
        <p:nvSpPr>
          <p:cNvPr id="9" name="Title 19"/>
          <p:cNvSpPr txBox="1">
            <a:spLocks/>
          </p:cNvSpPr>
          <p:nvPr userDrawn="1"/>
        </p:nvSpPr>
        <p:spPr>
          <a:xfrm>
            <a:off x="0" y="-7478"/>
            <a:ext cx="12192000" cy="710655"/>
          </a:xfrm>
          <a:prstGeom prst="rect">
            <a:avLst/>
          </a:prstGeom>
          <a:solidFill>
            <a:srgbClr val="1768B1"/>
          </a:solidFill>
        </p:spPr>
        <p:txBody>
          <a:bodyPr vert="horz"/>
          <a:lstStyle>
            <a:lvl1pPr marL="292100" algn="l" defTabSz="457200" rtl="0" eaLnBrk="1" latinLnBrk="0" hangingPunct="1">
              <a:lnSpc>
                <a:spcPts val="3980"/>
              </a:lnSpc>
              <a:spcBef>
                <a:spcPct val="0"/>
              </a:spcBef>
              <a:buNone/>
              <a:defRPr sz="3200" b="0" i="0" kern="1200" baseline="0">
                <a:solidFill>
                  <a:schemeClr val="bg1"/>
                </a:solidFill>
                <a:latin typeface="Source Sans Pro"/>
                <a:ea typeface="+mj-ea"/>
                <a:cs typeface="Source Sans Pro"/>
              </a:defRPr>
            </a:lvl1pPr>
          </a:lstStyle>
          <a:p>
            <a:r>
              <a:rPr lang="en-US" sz="3200" dirty="0"/>
              <a:t>   </a:t>
            </a:r>
          </a:p>
        </p:txBody>
      </p:sp>
      <p:sp>
        <p:nvSpPr>
          <p:cNvPr id="2" name="Title 1"/>
          <p:cNvSpPr>
            <a:spLocks noGrp="1"/>
          </p:cNvSpPr>
          <p:nvPr>
            <p:ph type="title"/>
          </p:nvPr>
        </p:nvSpPr>
        <p:spPr>
          <a:xfrm>
            <a:off x="0" y="-9144"/>
            <a:ext cx="12192000" cy="713232"/>
          </a:xfrm>
          <a:prstGeom prst="rect">
            <a:avLst/>
          </a:prstGeom>
        </p:spPr>
        <p:txBody>
          <a:bodyPr/>
          <a:lstStyle>
            <a:lvl1pPr algn="l">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14828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Background Slide">
  <p:cSld name="1_Blank Background Slide">
    <p:spTree>
      <p:nvGrpSpPr>
        <p:cNvPr id="1" name="Shape 39"/>
        <p:cNvGrpSpPr/>
        <p:nvPr/>
      </p:nvGrpSpPr>
      <p:grpSpPr>
        <a:xfrm>
          <a:off x="0" y="0"/>
          <a:ext cx="0" cy="0"/>
          <a:chOff x="0" y="0"/>
          <a:chExt cx="0" cy="0"/>
        </a:xfrm>
      </p:grpSpPr>
      <p:sp>
        <p:nvSpPr>
          <p:cNvPr id="40" name="Google Shape;40;p19"/>
          <p:cNvSpPr txBox="1">
            <a:spLocks noGrp="1"/>
          </p:cNvSpPr>
          <p:nvPr>
            <p:ph type="title"/>
          </p:nvPr>
        </p:nvSpPr>
        <p:spPr>
          <a:xfrm>
            <a:off x="499873" y="46180"/>
            <a:ext cx="10683935" cy="450663"/>
          </a:xfrm>
          <a:prstGeom prst="rect">
            <a:avLst/>
          </a:prstGeom>
          <a:noFill/>
          <a:ln>
            <a:noFill/>
          </a:ln>
        </p:spPr>
        <p:txBody>
          <a:bodyPr spcFirstLastPara="1" wrap="square" lIns="0" tIns="45700" rIns="0" bIns="45700" anchor="t" anchorCtr="0">
            <a:noAutofit/>
          </a:bodyPr>
          <a:lstStyle>
            <a:lvl1pPr marR="0" lvl="0" algn="l" rtl="0">
              <a:lnSpc>
                <a:spcPct val="100000"/>
              </a:lnSpc>
              <a:spcBef>
                <a:spcPts val="0"/>
              </a:spcBef>
              <a:spcAft>
                <a:spcPts val="0"/>
              </a:spcAft>
              <a:buClr>
                <a:srgbClr val="0B3458"/>
              </a:buClr>
              <a:buSzPts val="2800"/>
              <a:buFont typeface="Arial"/>
              <a:buNone/>
              <a:defRPr sz="2800" b="1" i="0" u="none" strike="noStrike" cap="none">
                <a:solidFill>
                  <a:srgbClr val="0B345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34512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ullets">
  <p:cSld name="1_Bullets">
    <p:spTree>
      <p:nvGrpSpPr>
        <p:cNvPr id="1" name="Shape 865"/>
        <p:cNvGrpSpPr/>
        <p:nvPr/>
      </p:nvGrpSpPr>
      <p:grpSpPr>
        <a:xfrm>
          <a:off x="0" y="0"/>
          <a:ext cx="0" cy="0"/>
          <a:chOff x="0" y="0"/>
          <a:chExt cx="0" cy="0"/>
        </a:xfrm>
      </p:grpSpPr>
      <p:sp>
        <p:nvSpPr>
          <p:cNvPr id="866" name="Shape 866"/>
          <p:cNvSpPr txBox="1">
            <a:spLocks noGrp="1"/>
          </p:cNvSpPr>
          <p:nvPr>
            <p:ph type="title"/>
          </p:nvPr>
        </p:nvSpPr>
        <p:spPr>
          <a:xfrm>
            <a:off x="420625" y="46180"/>
            <a:ext cx="10805100" cy="45060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0B3458"/>
              </a:buClr>
              <a:buSzPts val="2800"/>
              <a:buFont typeface="Arial"/>
              <a:buNone/>
              <a:defRPr sz="2100" b="1" i="0" u="none" strike="noStrike" cap="none">
                <a:solidFill>
                  <a:srgbClr val="0B3458"/>
                </a:solidFill>
                <a:latin typeface="Arial"/>
                <a:ea typeface="Arial"/>
                <a:cs typeface="Arial"/>
                <a:sym typeface="Arial"/>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867" name="Shape 867"/>
          <p:cNvSpPr txBox="1">
            <a:spLocks noGrp="1"/>
          </p:cNvSpPr>
          <p:nvPr>
            <p:ph type="body" idx="1"/>
          </p:nvPr>
        </p:nvSpPr>
        <p:spPr>
          <a:xfrm>
            <a:off x="812800" y="1470213"/>
            <a:ext cx="10543200" cy="4571700"/>
          </a:xfrm>
          <a:prstGeom prst="rect">
            <a:avLst/>
          </a:prstGeom>
          <a:noFill/>
          <a:ln>
            <a:noFill/>
          </a:ln>
        </p:spPr>
        <p:txBody>
          <a:bodyPr spcFirstLastPara="1" wrap="square" lIns="91425" tIns="91425" rIns="91425" bIns="91425" anchor="t" anchorCtr="0"/>
          <a:lstStyle>
            <a:lvl1pPr marL="342900" marR="0" lvl="0" indent="-239315" algn="l" rtl="0">
              <a:spcBef>
                <a:spcPts val="1500"/>
              </a:spcBef>
              <a:spcAft>
                <a:spcPts val="0"/>
              </a:spcAft>
              <a:buClr>
                <a:srgbClr val="000000"/>
              </a:buClr>
              <a:buSzPts val="1425"/>
              <a:buFont typeface="Noto Sans Symbols"/>
              <a:buChar char="◉"/>
              <a:defRPr sz="1425" b="0" i="0" u="none" strike="noStrike" cap="none">
                <a:solidFill>
                  <a:srgbClr val="000000"/>
                </a:solidFill>
                <a:latin typeface="Arial"/>
                <a:ea typeface="Arial"/>
                <a:cs typeface="Arial"/>
                <a:sym typeface="Arial"/>
              </a:defRPr>
            </a:lvl1pPr>
            <a:lvl2pPr marL="685800" marR="0" lvl="1" indent="-239315" algn="l" rtl="0">
              <a:spcBef>
                <a:spcPts val="375"/>
              </a:spcBef>
              <a:spcAft>
                <a:spcPts val="0"/>
              </a:spcAft>
              <a:buClr>
                <a:srgbClr val="000000"/>
              </a:buClr>
              <a:buSzPts val="1425"/>
              <a:buFont typeface="Noto Sans Symbols"/>
              <a:buChar char="○"/>
              <a:defRPr sz="1425" b="0" i="0" u="none" strike="noStrike" cap="none">
                <a:solidFill>
                  <a:srgbClr val="000000"/>
                </a:solidFill>
                <a:latin typeface="Arial"/>
                <a:ea typeface="Arial"/>
                <a:cs typeface="Arial"/>
                <a:sym typeface="Arial"/>
              </a:defRPr>
            </a:lvl2pPr>
            <a:lvl3pPr marL="1028700" marR="0" lvl="2" indent="-261938" algn="l" rtl="0">
              <a:spcBef>
                <a:spcPts val="375"/>
              </a:spcBef>
              <a:spcAft>
                <a:spcPts val="0"/>
              </a:spcAft>
              <a:buClr>
                <a:srgbClr val="000000"/>
              </a:buClr>
              <a:buSzPts val="1900"/>
              <a:buFont typeface="Arial"/>
              <a:buChar char="•"/>
              <a:defRPr sz="1425" b="0" i="0" u="none" strike="noStrike" cap="none">
                <a:solidFill>
                  <a:srgbClr val="000000"/>
                </a:solidFill>
                <a:latin typeface="Arial"/>
                <a:ea typeface="Arial"/>
                <a:cs typeface="Arial"/>
                <a:sym typeface="Arial"/>
              </a:defRPr>
            </a:lvl3pPr>
            <a:lvl4pPr marL="1371600" marR="0" lvl="3" indent="-171450" algn="l" rtl="0">
              <a:spcBef>
                <a:spcPts val="285"/>
              </a:spcBef>
              <a:spcAft>
                <a:spcPts val="0"/>
              </a:spcAft>
              <a:buClr>
                <a:srgbClr val="000000"/>
              </a:buClr>
              <a:buSzPts val="1900"/>
              <a:buFont typeface="Arial"/>
              <a:buNone/>
              <a:defRPr sz="1425" b="0" i="0" u="none" strike="noStrike" cap="none">
                <a:solidFill>
                  <a:srgbClr val="000000"/>
                </a:solidFill>
                <a:latin typeface="Arial"/>
                <a:ea typeface="Arial"/>
                <a:cs typeface="Arial"/>
                <a:sym typeface="Arial"/>
              </a:defRPr>
            </a:lvl4pPr>
            <a:lvl5pPr marL="1714500" marR="0" lvl="4" indent="-261938" algn="l" rtl="0">
              <a:spcBef>
                <a:spcPts val="285"/>
              </a:spcBef>
              <a:spcAft>
                <a:spcPts val="0"/>
              </a:spcAft>
              <a:buClr>
                <a:srgbClr val="000000"/>
              </a:buClr>
              <a:buSzPts val="1900"/>
              <a:buFont typeface="Arial"/>
              <a:buChar char="»"/>
              <a:defRPr sz="1425" b="0" i="0" u="none" strike="noStrike" cap="none">
                <a:solidFill>
                  <a:srgbClr val="000000"/>
                </a:solidFill>
                <a:latin typeface="Arial"/>
                <a:ea typeface="Arial"/>
                <a:cs typeface="Arial"/>
                <a:sym typeface="Arial"/>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1509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ackground Slide">
    <p:spTree>
      <p:nvGrpSpPr>
        <p:cNvPr id="1" name=""/>
        <p:cNvGrpSpPr/>
        <p:nvPr/>
      </p:nvGrpSpPr>
      <p:grpSpPr>
        <a:xfrm>
          <a:off x="0" y="0"/>
          <a:ext cx="0" cy="0"/>
          <a:chOff x="0" y="0"/>
          <a:chExt cx="0" cy="0"/>
        </a:xfrm>
      </p:grpSpPr>
      <p:sp>
        <p:nvSpPr>
          <p:cNvPr id="2" name="Title 1"/>
          <p:cNvSpPr>
            <a:spLocks noGrp="1"/>
          </p:cNvSpPr>
          <p:nvPr>
            <p:ph type="title"/>
          </p:nvPr>
        </p:nvSpPr>
        <p:spPr>
          <a:xfrm>
            <a:off x="420624" y="46180"/>
            <a:ext cx="10847122" cy="450663"/>
          </a:xfrm>
          <a:prstGeom prst="rect">
            <a:avLst/>
          </a:prstGeom>
        </p:spPr>
        <p:txBody>
          <a:bodyPr lIns="91440" tIns="45720" rIns="91440" bIns="45720"/>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06365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Width Photo">
    <p:spTree>
      <p:nvGrpSpPr>
        <p:cNvPr id="1" name=""/>
        <p:cNvGrpSpPr/>
        <p:nvPr/>
      </p:nvGrpSpPr>
      <p:grpSpPr>
        <a:xfrm>
          <a:off x="0" y="0"/>
          <a:ext cx="0" cy="0"/>
          <a:chOff x="0" y="0"/>
          <a:chExt cx="0" cy="0"/>
        </a:xfrm>
      </p:grpSpPr>
      <p:cxnSp>
        <p:nvCxnSpPr>
          <p:cNvPr id="4" name="Straight Connector 3"/>
          <p:cNvCxnSpPr/>
          <p:nvPr userDrawn="1"/>
        </p:nvCxnSpPr>
        <p:spPr>
          <a:xfrm flipH="1">
            <a:off x="0" y="608013"/>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flipH="1">
            <a:off x="0" y="6319838"/>
            <a:ext cx="12192000" cy="0"/>
          </a:xfrm>
          <a:prstGeom prst="line">
            <a:avLst/>
          </a:prstGeom>
          <a:ln w="1905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B2AC7A22-F0D7-574A-83AB-A82FD40602EF}"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3" name="Picture Placeholder 2"/>
          <p:cNvSpPr>
            <a:spLocks noGrp="1"/>
          </p:cNvSpPr>
          <p:nvPr>
            <p:ph type="pic" sz="quarter" idx="10"/>
          </p:nvPr>
        </p:nvSpPr>
        <p:spPr>
          <a:xfrm>
            <a:off x="0" y="616645"/>
            <a:ext cx="12192000" cy="5696712"/>
          </a:xfrm>
          <a:prstGeom prst="rect">
            <a:avLst/>
          </a:prstGeom>
        </p:spPr>
        <p:txBody>
          <a:bodyPr/>
          <a:lstStyle>
            <a:lvl1pPr marL="0" indent="0">
              <a:buFontTx/>
              <a:buNone/>
              <a:defRPr/>
            </a:lvl1pPr>
          </a:lstStyle>
          <a:p>
            <a:pPr lvl="0"/>
            <a:r>
              <a:rPr lang="en-US" noProof="0"/>
              <a:t>Drag picture to placeholder or click icon to add</a:t>
            </a:r>
          </a:p>
        </p:txBody>
      </p:sp>
      <p:sp>
        <p:nvSpPr>
          <p:cNvPr id="35"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68974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No Header/Footer)">
    <p:spTree>
      <p:nvGrpSpPr>
        <p:cNvPr id="1" name=""/>
        <p:cNvGrpSpPr/>
        <p:nvPr/>
      </p:nvGrpSpPr>
      <p:grpSpPr>
        <a:xfrm>
          <a:off x="0" y="0"/>
          <a:ext cx="0" cy="0"/>
          <a:chOff x="0" y="0"/>
          <a:chExt cx="0" cy="0"/>
        </a:xfrm>
      </p:grpSpPr>
      <p:pic>
        <p:nvPicPr>
          <p:cNvPr id="3"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99931139-5A4C-7145-A1AD-20532219DD72}"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35"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241946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half page image">
    <p:spTree>
      <p:nvGrpSpPr>
        <p:cNvPr id="1" name=""/>
        <p:cNvGrpSpPr/>
        <p:nvPr/>
      </p:nvGrpSpPr>
      <p:grpSpPr>
        <a:xfrm>
          <a:off x="0" y="0"/>
          <a:ext cx="0" cy="0"/>
          <a:chOff x="0" y="0"/>
          <a:chExt cx="0" cy="0"/>
        </a:xfrm>
      </p:grpSpPr>
      <p:sp>
        <p:nvSpPr>
          <p:cNvPr id="4" name="Rectangle 3"/>
          <p:cNvSpPr/>
          <p:nvPr userDrawn="1"/>
        </p:nvSpPr>
        <p:spPr>
          <a:xfrm>
            <a:off x="0" y="6329363"/>
            <a:ext cx="12192000" cy="528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p:cNvCxnSpPr/>
          <p:nvPr userDrawn="1"/>
        </p:nvCxnSpPr>
        <p:spPr>
          <a:xfrm flipH="1">
            <a:off x="0" y="608013"/>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Picture 1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flipH="1">
            <a:off x="0" y="6319838"/>
            <a:ext cx="121920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1FFE9BB7-BB75-E848-ABD2-28C6BC596575}"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sp>
        <p:nvSpPr>
          <p:cNvPr id="3" name="Picture Placeholder 2"/>
          <p:cNvSpPr>
            <a:spLocks noGrp="1"/>
          </p:cNvSpPr>
          <p:nvPr>
            <p:ph type="pic" sz="quarter" idx="10"/>
          </p:nvPr>
        </p:nvSpPr>
        <p:spPr>
          <a:xfrm>
            <a:off x="8965" y="614512"/>
            <a:ext cx="4655184" cy="5696712"/>
          </a:xfrm>
          <a:prstGeom prst="rect">
            <a:avLst/>
          </a:prstGeom>
        </p:spPr>
        <p:txBody>
          <a:bodyPr/>
          <a:lstStyle>
            <a:lvl1pPr marL="0" indent="0">
              <a:buFont typeface="Arial" panose="020B0604020202020204" pitchFamily="34" charset="0"/>
              <a:buNone/>
              <a:defRPr/>
            </a:lvl1pPr>
          </a:lstStyle>
          <a:p>
            <a:pPr lvl="0"/>
            <a:r>
              <a:rPr lang="en-US" noProof="0"/>
              <a:t>Drag picture to placeholder or click icon to add</a:t>
            </a:r>
          </a:p>
        </p:txBody>
      </p:sp>
      <p:sp>
        <p:nvSpPr>
          <p:cNvPr id="12" name="Title 19"/>
          <p:cNvSpPr>
            <a:spLocks noGrp="1"/>
          </p:cNvSpPr>
          <p:nvPr>
            <p:ph type="title"/>
          </p:nvPr>
        </p:nvSpPr>
        <p:spPr>
          <a:xfrm>
            <a:off x="420624" y="48278"/>
            <a:ext cx="10847121" cy="434888"/>
          </a:xfrm>
          <a:prstGeom prst="rect">
            <a:avLst/>
          </a:prstGeom>
        </p:spPr>
        <p:txBody>
          <a:bodyPr lIns="91440" tIns="45720" rIns="91440" bIns="45720"/>
          <a:lstStyle>
            <a:lvl1pPr>
              <a:defRPr lang="en-US" dirty="0">
                <a:latin typeface="+mj-lt"/>
              </a:defRPr>
            </a:lvl1pPr>
          </a:lstStyle>
          <a:p>
            <a:pPr lvl="0"/>
            <a:r>
              <a:rPr lang="en-US"/>
              <a:t>Click to edit Master title style</a:t>
            </a:r>
            <a:endParaRPr lang="en-US" dirty="0"/>
          </a:p>
        </p:txBody>
      </p:sp>
    </p:spTree>
    <p:extLst>
      <p:ext uri="{BB962C8B-B14F-4D97-AF65-F5344CB8AC3E}">
        <p14:creationId xmlns:p14="http://schemas.microsoft.com/office/powerpoint/2010/main" val="19998821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lide Number Placeholder 5"/>
          <p:cNvSpPr txBox="1">
            <a:spLocks/>
          </p:cNvSpPr>
          <p:nvPr userDrawn="1"/>
        </p:nvSpPr>
        <p:spPr>
          <a:xfrm>
            <a:off x="11483975" y="6445250"/>
            <a:ext cx="708025" cy="365125"/>
          </a:xfrm>
          <a:prstGeom prst="rect">
            <a:avLst/>
          </a:prstGeom>
        </p:spPr>
        <p:txBody>
          <a:bodyPr lIns="0" rIns="0"/>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1200">
                <a:solidFill>
                  <a:srgbClr val="002B49"/>
                </a:solidFill>
                <a:ea typeface="Arial" charset="0"/>
                <a:cs typeface="Arial" charset="0"/>
              </a:rPr>
              <a:t>   | </a:t>
            </a:r>
            <a:fld id="{56A81DCD-8A82-3E40-BA06-914994F785B4}" type="slidenum">
              <a:rPr lang="en-US" altLang="en-US" sz="1200">
                <a:solidFill>
                  <a:srgbClr val="002B49"/>
                </a:solidFill>
                <a:ea typeface="Arial" charset="0"/>
                <a:cs typeface="Arial" charset="0"/>
              </a:rPr>
              <a:pPr eaLnBrk="1" hangingPunct="1"/>
              <a:t>‹#›</a:t>
            </a:fld>
            <a:endParaRPr lang="en-US" altLang="en-US" sz="1200">
              <a:solidFill>
                <a:srgbClr val="002B49"/>
              </a:solidFill>
              <a:ea typeface="Arial" charset="0"/>
              <a:cs typeface="Arial" charset="0"/>
            </a:endParaRPr>
          </a:p>
        </p:txBody>
      </p:sp>
      <p:pic>
        <p:nvPicPr>
          <p:cNvPr id="1027" name="Picture 20"/>
          <p:cNvPicPr>
            <a:picLocks noChangeAspect="1"/>
          </p:cNvPicPr>
          <p:nvPr userDrawn="1"/>
        </p:nvPicPr>
        <p:blipFill>
          <a:blip r:embed="rId55">
            <a:extLst>
              <a:ext uri="{28A0092B-C50C-407E-A947-70E740481C1C}">
                <a14:useLocalDpi xmlns:a14="http://schemas.microsoft.com/office/drawing/2010/main" val="0"/>
              </a:ext>
            </a:extLst>
          </a:blip>
          <a:srcRect/>
          <a:stretch>
            <a:fillRect/>
          </a:stretch>
        </p:blipFill>
        <p:spPr bwMode="auto">
          <a:xfrm>
            <a:off x="365125" y="6464300"/>
            <a:ext cx="392113"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30"/>
          <p:cNvSpPr/>
          <p:nvPr userDrawn="1"/>
        </p:nvSpPr>
        <p:spPr>
          <a:xfrm>
            <a:off x="533400" y="585788"/>
            <a:ext cx="46038" cy="444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2" name="Straight Connector 31"/>
          <p:cNvCxnSpPr/>
          <p:nvPr userDrawn="1"/>
        </p:nvCxnSpPr>
        <p:spPr>
          <a:xfrm flipH="1">
            <a:off x="3175" y="608013"/>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H="1">
            <a:off x="615950" y="608013"/>
            <a:ext cx="1157605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Oval 33"/>
          <p:cNvSpPr/>
          <p:nvPr userDrawn="1"/>
        </p:nvSpPr>
        <p:spPr>
          <a:xfrm>
            <a:off x="533400" y="6297613"/>
            <a:ext cx="46038" cy="46037"/>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5" name="Straight Connector 34"/>
          <p:cNvCxnSpPr/>
          <p:nvPr userDrawn="1"/>
        </p:nvCxnSpPr>
        <p:spPr>
          <a:xfrm flipH="1">
            <a:off x="3175" y="6319838"/>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flipH="1">
            <a:off x="615950" y="6319838"/>
            <a:ext cx="10958513"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Oval 36"/>
          <p:cNvSpPr/>
          <p:nvPr userDrawn="1"/>
        </p:nvSpPr>
        <p:spPr>
          <a:xfrm flipH="1">
            <a:off x="11606213" y="6297613"/>
            <a:ext cx="46037" cy="46037"/>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38" name="Straight Connector 37"/>
          <p:cNvCxnSpPr/>
          <p:nvPr userDrawn="1"/>
        </p:nvCxnSpPr>
        <p:spPr>
          <a:xfrm>
            <a:off x="11696700" y="6319838"/>
            <a:ext cx="495300" cy="0"/>
          </a:xfrm>
          <a:prstGeom prst="line">
            <a:avLst/>
          </a:prstGeom>
          <a:ln w="12700">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220" r:id="rId1"/>
    <p:sldLayoutId id="2147484222" r:id="rId2"/>
    <p:sldLayoutId id="2147484223" r:id="rId3"/>
    <p:sldLayoutId id="2147484224" r:id="rId4"/>
    <p:sldLayoutId id="2147484225" r:id="rId5"/>
    <p:sldLayoutId id="2147484221"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 id="2147484243" r:id="rId24"/>
    <p:sldLayoutId id="2147484244" r:id="rId25"/>
    <p:sldLayoutId id="2147484245" r:id="rId26"/>
    <p:sldLayoutId id="2147484246" r:id="rId27"/>
    <p:sldLayoutId id="2147484247" r:id="rId28"/>
    <p:sldLayoutId id="2147484248" r:id="rId29"/>
    <p:sldLayoutId id="2147484249" r:id="rId30"/>
    <p:sldLayoutId id="2147484250" r:id="rId31"/>
    <p:sldLayoutId id="2147484251" r:id="rId32"/>
    <p:sldLayoutId id="2147484252" r:id="rId33"/>
    <p:sldLayoutId id="2147484253" r:id="rId34"/>
    <p:sldLayoutId id="2147484254" r:id="rId35"/>
    <p:sldLayoutId id="2147484255" r:id="rId36"/>
    <p:sldLayoutId id="2147484256" r:id="rId37"/>
    <p:sldLayoutId id="2147484257" r:id="rId38"/>
    <p:sldLayoutId id="2147484258" r:id="rId39"/>
    <p:sldLayoutId id="2147484259" r:id="rId40"/>
    <p:sldLayoutId id="2147484260" r:id="rId41"/>
    <p:sldLayoutId id="2147484261" r:id="rId42"/>
    <p:sldLayoutId id="2147484262" r:id="rId43"/>
    <p:sldLayoutId id="2147484263" r:id="rId44"/>
    <p:sldLayoutId id="2147484264" r:id="rId45"/>
    <p:sldLayoutId id="2147484265" r:id="rId46"/>
    <p:sldLayoutId id="2147484266" r:id="rId47"/>
    <p:sldLayoutId id="2147484267" r:id="rId48"/>
    <p:sldLayoutId id="2147484270" r:id="rId49"/>
    <p:sldLayoutId id="2147484271" r:id="rId50"/>
    <p:sldLayoutId id="2147484277" r:id="rId51"/>
    <p:sldLayoutId id="2147484280" r:id="rId52"/>
    <p:sldLayoutId id="2147484281" r:id="rId53"/>
  </p:sldLayoutIdLst>
  <p:hf hdr="0" ftr="0" dt="0"/>
  <p:txStyles>
    <p:titleStyle>
      <a:lvl1pPr algn="l" defTabSz="457200" rtl="0" eaLnBrk="0" fontAlgn="base" hangingPunct="0">
        <a:spcBef>
          <a:spcPct val="0"/>
        </a:spcBef>
        <a:spcAft>
          <a:spcPct val="0"/>
        </a:spcAft>
        <a:defRPr lang="en-US" sz="2800" b="1" kern="1200">
          <a:solidFill>
            <a:srgbClr val="0C3459"/>
          </a:solidFill>
          <a:latin typeface="Arial"/>
          <a:ea typeface="Arial" charset="0"/>
          <a:cs typeface="Arial"/>
        </a:defRPr>
      </a:lvl1pPr>
      <a:lvl2pPr algn="l" defTabSz="457200" rtl="0" eaLnBrk="0" fontAlgn="base" hangingPunct="0">
        <a:spcBef>
          <a:spcPct val="0"/>
        </a:spcBef>
        <a:spcAft>
          <a:spcPct val="0"/>
        </a:spcAft>
        <a:defRPr sz="2800" b="1">
          <a:solidFill>
            <a:srgbClr val="0C3459"/>
          </a:solidFill>
          <a:latin typeface="Arial" charset="0"/>
          <a:ea typeface="Arial" charset="0"/>
          <a:cs typeface="Arial" charset="0"/>
        </a:defRPr>
      </a:lvl2pPr>
      <a:lvl3pPr algn="l" defTabSz="457200" rtl="0" eaLnBrk="0" fontAlgn="base" hangingPunct="0">
        <a:spcBef>
          <a:spcPct val="0"/>
        </a:spcBef>
        <a:spcAft>
          <a:spcPct val="0"/>
        </a:spcAft>
        <a:defRPr sz="2800" b="1">
          <a:solidFill>
            <a:srgbClr val="0C3459"/>
          </a:solidFill>
          <a:latin typeface="Arial" charset="0"/>
          <a:ea typeface="Arial" charset="0"/>
          <a:cs typeface="Arial" charset="0"/>
        </a:defRPr>
      </a:lvl3pPr>
      <a:lvl4pPr algn="l" defTabSz="457200" rtl="0" eaLnBrk="0" fontAlgn="base" hangingPunct="0">
        <a:spcBef>
          <a:spcPct val="0"/>
        </a:spcBef>
        <a:spcAft>
          <a:spcPct val="0"/>
        </a:spcAft>
        <a:defRPr sz="2800" b="1">
          <a:solidFill>
            <a:srgbClr val="0C3459"/>
          </a:solidFill>
          <a:latin typeface="Arial" charset="0"/>
          <a:ea typeface="Arial" charset="0"/>
          <a:cs typeface="Arial" charset="0"/>
        </a:defRPr>
      </a:lvl4pPr>
      <a:lvl5pPr algn="l" defTabSz="457200" rtl="0" eaLnBrk="0" fontAlgn="base" hangingPunct="0">
        <a:spcBef>
          <a:spcPct val="0"/>
        </a:spcBef>
        <a:spcAft>
          <a:spcPct val="0"/>
        </a:spcAft>
        <a:defRPr sz="2800" b="1">
          <a:solidFill>
            <a:srgbClr val="0C3459"/>
          </a:solidFill>
          <a:latin typeface="Arial" charset="0"/>
          <a:ea typeface="Arial" charset="0"/>
          <a:cs typeface="Arial" charset="0"/>
        </a:defRPr>
      </a:lvl5pPr>
      <a:lvl6pPr marL="457200" algn="l" defTabSz="457200" rtl="0" fontAlgn="base">
        <a:spcBef>
          <a:spcPct val="0"/>
        </a:spcBef>
        <a:spcAft>
          <a:spcPct val="0"/>
        </a:spcAft>
        <a:defRPr sz="2800" b="1">
          <a:solidFill>
            <a:srgbClr val="0C3459"/>
          </a:solidFill>
          <a:latin typeface="Arial" charset="0"/>
          <a:ea typeface="Arial" charset="0"/>
          <a:cs typeface="Arial" charset="0"/>
        </a:defRPr>
      </a:lvl6pPr>
      <a:lvl7pPr marL="914400" algn="l" defTabSz="457200" rtl="0" fontAlgn="base">
        <a:spcBef>
          <a:spcPct val="0"/>
        </a:spcBef>
        <a:spcAft>
          <a:spcPct val="0"/>
        </a:spcAft>
        <a:defRPr sz="2800" b="1">
          <a:solidFill>
            <a:srgbClr val="0C3459"/>
          </a:solidFill>
          <a:latin typeface="Arial" charset="0"/>
          <a:ea typeface="Arial" charset="0"/>
          <a:cs typeface="Arial" charset="0"/>
        </a:defRPr>
      </a:lvl7pPr>
      <a:lvl8pPr marL="1371600" algn="l" defTabSz="457200" rtl="0" fontAlgn="base">
        <a:spcBef>
          <a:spcPct val="0"/>
        </a:spcBef>
        <a:spcAft>
          <a:spcPct val="0"/>
        </a:spcAft>
        <a:defRPr sz="2800" b="1">
          <a:solidFill>
            <a:srgbClr val="0C3459"/>
          </a:solidFill>
          <a:latin typeface="Arial" charset="0"/>
          <a:ea typeface="Arial" charset="0"/>
          <a:cs typeface="Arial" charset="0"/>
        </a:defRPr>
      </a:lvl8pPr>
      <a:lvl9pPr marL="1828800" algn="l" defTabSz="457200" rtl="0" fontAlgn="base">
        <a:spcBef>
          <a:spcPct val="0"/>
        </a:spcBef>
        <a:spcAft>
          <a:spcPct val="0"/>
        </a:spcAft>
        <a:defRPr sz="2800" b="1">
          <a:solidFill>
            <a:srgbClr val="0C3459"/>
          </a:solidFill>
          <a:latin typeface="Arial" charset="0"/>
          <a:ea typeface="Arial" charset="0"/>
          <a:cs typeface="Arial"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hyperlink" Target="mailto:kindns-discuss@icann.or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Placeholder 35"/>
          <p:cNvSpPr>
            <a:spLocks noGrp="1"/>
          </p:cNvSpPr>
          <p:nvPr>
            <p:ph type="body" sz="quarter" idx="12"/>
          </p:nvPr>
        </p:nvSpPr>
        <p:spPr bwMode="auto">
          <a:xfrm>
            <a:off x="2228850" y="4564063"/>
            <a:ext cx="9299575" cy="1443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eaLnBrk="1" hangingPunct="1">
              <a:spcBef>
                <a:spcPct val="0"/>
              </a:spcBef>
            </a:pPr>
            <a:endParaRPr lang="en-US" altLang="en-US" sz="1600" dirty="0"/>
          </a:p>
          <a:p>
            <a:pPr eaLnBrk="1" hangingPunct="1">
              <a:spcBef>
                <a:spcPct val="0"/>
              </a:spcBef>
            </a:pPr>
            <a:endParaRPr lang="en-US" altLang="en-US" sz="1600" dirty="0"/>
          </a:p>
          <a:p>
            <a:pPr eaLnBrk="1" hangingPunct="1">
              <a:spcBef>
                <a:spcPct val="0"/>
              </a:spcBef>
            </a:pPr>
            <a:endParaRPr lang="en-US" altLang="en-US" sz="1600" dirty="0"/>
          </a:p>
          <a:p>
            <a:pPr eaLnBrk="1" hangingPunct="1">
              <a:spcBef>
                <a:spcPct val="0"/>
              </a:spcBef>
            </a:pPr>
            <a:r>
              <a:rPr lang="en-US" altLang="en-US" sz="1600" dirty="0"/>
              <a:t>Mikhail Anisimov</a:t>
            </a:r>
          </a:p>
          <a:p>
            <a:pPr eaLnBrk="1" hangingPunct="1">
              <a:spcBef>
                <a:spcPct val="0"/>
              </a:spcBef>
            </a:pPr>
            <a:r>
              <a:rPr lang="en-US" altLang="en-US" sz="1600" dirty="0"/>
              <a:t>ICANN</a:t>
            </a:r>
          </a:p>
          <a:p>
            <a:pPr eaLnBrk="1" hangingPunct="1">
              <a:spcBef>
                <a:spcPct val="0"/>
              </a:spcBef>
            </a:pPr>
            <a:endParaRPr lang="en-US" altLang="en-US" sz="1600" dirty="0"/>
          </a:p>
        </p:txBody>
      </p:sp>
      <p:sp>
        <p:nvSpPr>
          <p:cNvPr id="33" name="Title 32"/>
          <p:cNvSpPr>
            <a:spLocks noGrp="1"/>
          </p:cNvSpPr>
          <p:nvPr>
            <p:ph type="title"/>
          </p:nvPr>
        </p:nvSpPr>
        <p:spPr>
          <a:xfrm>
            <a:off x="2228850" y="2020888"/>
            <a:ext cx="9786938" cy="1325562"/>
          </a:xfrm>
        </p:spPr>
        <p:txBody>
          <a:bodyPr>
            <a:normAutofit/>
          </a:bodyPr>
          <a:lstStyle/>
          <a:p>
            <a:pPr eaLnBrk="1" fontAlgn="auto" hangingPunct="1">
              <a:spcAft>
                <a:spcPts val="0"/>
              </a:spcAft>
              <a:defRPr/>
            </a:pPr>
            <a:r>
              <a:rPr lang="en-US" sz="2400" dirty="0">
                <a:ea typeface="+mj-ea"/>
              </a:rPr>
              <a:t>KINDNS: Promoting DNS Security Operational Best Practices</a:t>
            </a:r>
          </a:p>
        </p:txBody>
      </p:sp>
      <p:sp>
        <p:nvSpPr>
          <p:cNvPr id="55300" name="Text Placeholder 23"/>
          <p:cNvSpPr>
            <a:spLocks noGrp="1"/>
          </p:cNvSpPr>
          <p:nvPr>
            <p:ph type="body" sz="quarter" idx="14"/>
          </p:nvPr>
        </p:nvSpPr>
        <p:spPr bwMode="auto">
          <a:xfrm>
            <a:off x="2228850" y="3667125"/>
            <a:ext cx="9299575" cy="576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a:bodyPr>
          <a:lstStyle/>
          <a:p>
            <a:pPr eaLnBrk="1" hangingPunct="1">
              <a:spcBef>
                <a:spcPct val="0"/>
              </a:spcBef>
            </a:pPr>
            <a:r>
              <a:rPr lang="en-US" altLang="en-US" dirty="0"/>
              <a:t>CAPIF 3 </a:t>
            </a:r>
          </a:p>
          <a:p>
            <a:pPr eaLnBrk="1" hangingPunct="1">
              <a:spcBef>
                <a:spcPct val="0"/>
              </a:spcBef>
            </a:pPr>
            <a:r>
              <a:rPr lang="en-US" altLang="en-US" dirty="0"/>
              <a:t>September 2024</a:t>
            </a:r>
          </a:p>
        </p:txBody>
      </p:sp>
    </p:spTree>
    <p:extLst>
      <p:ext uri="{BB962C8B-B14F-4D97-AF65-F5344CB8AC3E}">
        <p14:creationId xmlns:p14="http://schemas.microsoft.com/office/powerpoint/2010/main" val="625599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D6E9-B131-7F45-83EF-AC38020D53C7}"/>
              </a:ext>
            </a:extLst>
          </p:cNvPr>
          <p:cNvSpPr>
            <a:spLocks noGrp="1"/>
          </p:cNvSpPr>
          <p:nvPr>
            <p:ph type="title"/>
          </p:nvPr>
        </p:nvSpPr>
        <p:spPr>
          <a:xfrm>
            <a:off x="217589" y="94460"/>
            <a:ext cx="6237769" cy="450663"/>
          </a:xfrm>
        </p:spPr>
        <p:txBody>
          <a:bodyPr>
            <a:noAutofit/>
          </a:bodyPr>
          <a:lstStyle/>
          <a:p>
            <a:r>
              <a:rPr lang="en-US" dirty="0">
                <a:solidFill>
                  <a:schemeClr val="tx1"/>
                </a:solidFill>
                <a:cs typeface="Aharoni" panose="02010803020104030203" pitchFamily="2" charset="-79"/>
              </a:rPr>
              <a:t>Hardening the Core</a:t>
            </a:r>
          </a:p>
        </p:txBody>
      </p:sp>
      <p:pic>
        <p:nvPicPr>
          <p:cNvPr id="4" name="Picture 3" descr="A picture containing text, sign&#10;&#10;Description automatically generated">
            <a:extLst>
              <a:ext uri="{FF2B5EF4-FFF2-40B4-BE49-F238E27FC236}">
                <a16:creationId xmlns:a16="http://schemas.microsoft.com/office/drawing/2014/main" id="{CC4CE75E-0B2D-F441-8F83-357126E50F08}"/>
              </a:ext>
            </a:extLst>
          </p:cNvPr>
          <p:cNvPicPr>
            <a:picLocks noChangeAspect="1"/>
          </p:cNvPicPr>
          <p:nvPr/>
        </p:nvPicPr>
        <p:blipFill>
          <a:blip r:embed="rId3"/>
          <a:stretch>
            <a:fillRect/>
          </a:stretch>
        </p:blipFill>
        <p:spPr>
          <a:xfrm>
            <a:off x="8225847" y="319792"/>
            <a:ext cx="2442153" cy="588579"/>
          </a:xfrm>
          <a:prstGeom prst="rect">
            <a:avLst/>
          </a:prstGeom>
          <a:solidFill>
            <a:schemeClr val="bg1"/>
          </a:solidFill>
        </p:spPr>
      </p:pic>
      <p:sp>
        <p:nvSpPr>
          <p:cNvPr id="3" name="TextBox 2">
            <a:extLst>
              <a:ext uri="{FF2B5EF4-FFF2-40B4-BE49-F238E27FC236}">
                <a16:creationId xmlns:a16="http://schemas.microsoft.com/office/drawing/2014/main" id="{C935F2BF-CB66-0442-A45B-A0F8771495CF}"/>
              </a:ext>
            </a:extLst>
          </p:cNvPr>
          <p:cNvSpPr txBox="1"/>
          <p:nvPr/>
        </p:nvSpPr>
        <p:spPr>
          <a:xfrm>
            <a:off x="2278910" y="1045469"/>
            <a:ext cx="7383251" cy="738664"/>
          </a:xfrm>
          <a:prstGeom prst="rect">
            <a:avLst/>
          </a:prstGeom>
          <a:noFill/>
        </p:spPr>
        <p:txBody>
          <a:bodyPr wrap="square" lIns="0" tIns="0" rIns="0" bIns="0" rtlCol="0">
            <a:spAutoFit/>
          </a:bodyPr>
          <a:lstStyle/>
          <a:p>
            <a:r>
              <a:rPr lang="en-US" sz="1600" i="1" dirty="0">
                <a:latin typeface="Century Gothic" panose="020B0502020202020204" pitchFamily="34" charset="0"/>
              </a:rPr>
              <a:t>In addition to implementing best practices for DNS security and for DNS availability and resilience, all operators must pay careful attention to practices for hardening the platforms their DNS services use.</a:t>
            </a:r>
            <a:endParaRPr lang="en-US" sz="1600" i="1" dirty="0">
              <a:latin typeface="Century Gothic" panose="020B0502020202020204" pitchFamily="34" charset="0"/>
              <a:cs typeface="Source Sans Pro"/>
            </a:endParaRPr>
          </a:p>
        </p:txBody>
      </p:sp>
      <p:sp>
        <p:nvSpPr>
          <p:cNvPr id="16" name="Rounded Rectangle 15">
            <a:extLst>
              <a:ext uri="{FF2B5EF4-FFF2-40B4-BE49-F238E27FC236}">
                <a16:creationId xmlns:a16="http://schemas.microsoft.com/office/drawing/2014/main" id="{55C410FB-2ED9-BB45-A8AC-FEA589B6FCD0}"/>
              </a:ext>
            </a:extLst>
          </p:cNvPr>
          <p:cNvSpPr/>
          <p:nvPr/>
        </p:nvSpPr>
        <p:spPr>
          <a:xfrm>
            <a:off x="2879593" y="1898320"/>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1. </a:t>
            </a:r>
            <a:r>
              <a:rPr lang="en-US" sz="1400" dirty="0">
                <a:solidFill>
                  <a:schemeClr val="accent2"/>
                </a:solidFill>
              </a:rPr>
              <a:t>ACLs </a:t>
            </a:r>
            <a:r>
              <a:rPr lang="en-US" sz="1400" b="1" dirty="0">
                <a:solidFill>
                  <a:schemeClr val="accent2"/>
                </a:solidFill>
              </a:rPr>
              <a:t>MUST</a:t>
            </a:r>
            <a:r>
              <a:rPr lang="en-US" sz="1400" dirty="0">
                <a:solidFill>
                  <a:schemeClr val="accent2"/>
                </a:solidFill>
              </a:rPr>
              <a:t> be implemented to control network traffic to your DNS servers</a:t>
            </a:r>
          </a:p>
        </p:txBody>
      </p:sp>
      <p:sp>
        <p:nvSpPr>
          <p:cNvPr id="17" name="Rounded Rectangle 16">
            <a:extLst>
              <a:ext uri="{FF2B5EF4-FFF2-40B4-BE49-F238E27FC236}">
                <a16:creationId xmlns:a16="http://schemas.microsoft.com/office/drawing/2014/main" id="{4B4E668B-E428-DA41-B3FC-0AE3622DA0C7}"/>
              </a:ext>
            </a:extLst>
          </p:cNvPr>
          <p:cNvSpPr/>
          <p:nvPr/>
        </p:nvSpPr>
        <p:spPr>
          <a:xfrm>
            <a:off x="2879593" y="4584148"/>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6. </a:t>
            </a:r>
            <a:r>
              <a:rPr lang="en-US" sz="1400" dirty="0">
                <a:solidFill>
                  <a:schemeClr val="accent2"/>
                </a:solidFill>
              </a:rPr>
              <a:t>Access to management services </a:t>
            </a:r>
            <a:r>
              <a:rPr lang="en-US" sz="1400" b="1" dirty="0">
                <a:solidFill>
                  <a:schemeClr val="accent2"/>
                </a:solidFill>
              </a:rPr>
              <a:t>MUST</a:t>
            </a:r>
            <a:r>
              <a:rPr lang="en-US" sz="1400" dirty="0">
                <a:solidFill>
                  <a:schemeClr val="accent2"/>
                </a:solidFill>
              </a:rPr>
              <a:t> be restricted</a:t>
            </a:r>
          </a:p>
        </p:txBody>
      </p:sp>
      <p:sp>
        <p:nvSpPr>
          <p:cNvPr id="18" name="Rounded Rectangle 17">
            <a:extLst>
              <a:ext uri="{FF2B5EF4-FFF2-40B4-BE49-F238E27FC236}">
                <a16:creationId xmlns:a16="http://schemas.microsoft.com/office/drawing/2014/main" id="{6A8A7D7D-31FB-8449-A376-990835771B6B}"/>
              </a:ext>
            </a:extLst>
          </p:cNvPr>
          <p:cNvSpPr/>
          <p:nvPr/>
        </p:nvSpPr>
        <p:spPr>
          <a:xfrm>
            <a:off x="2879593" y="2424162"/>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2. </a:t>
            </a:r>
            <a:r>
              <a:rPr lang="en-US" sz="1400" dirty="0">
                <a:solidFill>
                  <a:schemeClr val="accent2"/>
                </a:solidFill>
              </a:rPr>
              <a:t>BCP38/MANRS egress filtering </a:t>
            </a:r>
            <a:r>
              <a:rPr lang="en-US" sz="1400" b="1" dirty="0">
                <a:solidFill>
                  <a:schemeClr val="accent2"/>
                </a:solidFill>
              </a:rPr>
              <a:t>MUST</a:t>
            </a:r>
            <a:r>
              <a:rPr lang="en-US" sz="1400" dirty="0">
                <a:solidFill>
                  <a:schemeClr val="accent2"/>
                </a:solidFill>
              </a:rPr>
              <a:t> be implemented</a:t>
            </a:r>
          </a:p>
        </p:txBody>
      </p:sp>
      <p:sp>
        <p:nvSpPr>
          <p:cNvPr id="19" name="Rounded Rectangle 18">
            <a:extLst>
              <a:ext uri="{FF2B5EF4-FFF2-40B4-BE49-F238E27FC236}">
                <a16:creationId xmlns:a16="http://schemas.microsoft.com/office/drawing/2014/main" id="{DB4A63AD-0258-7B4D-B767-7BC923740BFA}"/>
              </a:ext>
            </a:extLst>
          </p:cNvPr>
          <p:cNvSpPr/>
          <p:nvPr/>
        </p:nvSpPr>
        <p:spPr>
          <a:xfrm>
            <a:off x="2879593" y="3491874"/>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4. </a:t>
            </a:r>
            <a:r>
              <a:rPr lang="en-US" sz="1400" dirty="0">
                <a:solidFill>
                  <a:schemeClr val="accent2"/>
                </a:solidFill>
              </a:rPr>
              <a:t>User permissions and application access to system resources </a:t>
            </a:r>
            <a:r>
              <a:rPr lang="en-US" sz="1400" b="1" dirty="0">
                <a:solidFill>
                  <a:schemeClr val="accent2"/>
                </a:solidFill>
              </a:rPr>
              <a:t>MUST</a:t>
            </a:r>
            <a:r>
              <a:rPr lang="en-US" sz="1400" dirty="0">
                <a:solidFill>
                  <a:schemeClr val="accent2"/>
                </a:solidFill>
              </a:rPr>
              <a:t> be limited</a:t>
            </a:r>
          </a:p>
        </p:txBody>
      </p:sp>
      <p:sp>
        <p:nvSpPr>
          <p:cNvPr id="20" name="Rounded Rectangle 19">
            <a:extLst>
              <a:ext uri="{FF2B5EF4-FFF2-40B4-BE49-F238E27FC236}">
                <a16:creationId xmlns:a16="http://schemas.microsoft.com/office/drawing/2014/main" id="{58AFA85A-FB6D-574E-9D9A-9F2661141E2F}"/>
              </a:ext>
            </a:extLst>
          </p:cNvPr>
          <p:cNvSpPr/>
          <p:nvPr/>
        </p:nvSpPr>
        <p:spPr>
          <a:xfrm>
            <a:off x="2879593" y="4025730"/>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5. </a:t>
            </a:r>
            <a:r>
              <a:rPr lang="en-US" sz="1400" dirty="0">
                <a:solidFill>
                  <a:schemeClr val="accent2"/>
                </a:solidFill>
              </a:rPr>
              <a:t>System and service configuration files </a:t>
            </a:r>
            <a:r>
              <a:rPr lang="en-US" sz="1400" b="1" dirty="0">
                <a:solidFill>
                  <a:schemeClr val="accent2"/>
                </a:solidFill>
              </a:rPr>
              <a:t>MUST</a:t>
            </a:r>
            <a:r>
              <a:rPr lang="en-US" sz="1400" dirty="0">
                <a:solidFill>
                  <a:schemeClr val="accent2"/>
                </a:solidFill>
              </a:rPr>
              <a:t> be versioned</a:t>
            </a:r>
          </a:p>
        </p:txBody>
      </p:sp>
      <p:sp>
        <p:nvSpPr>
          <p:cNvPr id="21" name="Rounded Rectangle 20">
            <a:extLst>
              <a:ext uri="{FF2B5EF4-FFF2-40B4-BE49-F238E27FC236}">
                <a16:creationId xmlns:a16="http://schemas.microsoft.com/office/drawing/2014/main" id="{72B167EE-802E-0D45-87BD-3B534212B75B}"/>
              </a:ext>
            </a:extLst>
          </p:cNvPr>
          <p:cNvSpPr/>
          <p:nvPr/>
        </p:nvSpPr>
        <p:spPr>
          <a:xfrm>
            <a:off x="2879593" y="2958018"/>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3. </a:t>
            </a:r>
            <a:r>
              <a:rPr lang="en-US" sz="1400" dirty="0">
                <a:solidFill>
                  <a:schemeClr val="accent2"/>
                </a:solidFill>
              </a:rPr>
              <a:t>The configuration of each DNS server </a:t>
            </a:r>
            <a:r>
              <a:rPr lang="en-US" sz="1400" b="1" dirty="0">
                <a:solidFill>
                  <a:schemeClr val="accent2"/>
                </a:solidFill>
              </a:rPr>
              <a:t>MUST</a:t>
            </a:r>
            <a:r>
              <a:rPr lang="en-US" sz="1400" dirty="0">
                <a:solidFill>
                  <a:schemeClr val="accent2"/>
                </a:solidFill>
              </a:rPr>
              <a:t> be locked down</a:t>
            </a:r>
          </a:p>
        </p:txBody>
      </p:sp>
      <p:sp>
        <p:nvSpPr>
          <p:cNvPr id="22" name="Rounded Rectangle 21">
            <a:extLst>
              <a:ext uri="{FF2B5EF4-FFF2-40B4-BE49-F238E27FC236}">
                <a16:creationId xmlns:a16="http://schemas.microsoft.com/office/drawing/2014/main" id="{FC6C1193-2966-ED49-B199-DB0578AE3B8F}"/>
              </a:ext>
            </a:extLst>
          </p:cNvPr>
          <p:cNvSpPr/>
          <p:nvPr/>
        </p:nvSpPr>
        <p:spPr>
          <a:xfrm>
            <a:off x="2879593" y="5690876"/>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8.</a:t>
            </a:r>
            <a:r>
              <a:rPr lang="en-US" sz="1400" dirty="0">
                <a:solidFill>
                  <a:schemeClr val="accent2"/>
                </a:solidFill>
              </a:rPr>
              <a:t> Credentials for customer access </a:t>
            </a:r>
            <a:r>
              <a:rPr lang="en-US" sz="1400" b="1" dirty="0">
                <a:solidFill>
                  <a:schemeClr val="accent2"/>
                </a:solidFill>
              </a:rPr>
              <a:t>MUST</a:t>
            </a:r>
            <a:r>
              <a:rPr lang="en-US" sz="1400" dirty="0">
                <a:solidFill>
                  <a:schemeClr val="accent2"/>
                </a:solidFill>
              </a:rPr>
              <a:t> offer two-factor authentication</a:t>
            </a:r>
          </a:p>
        </p:txBody>
      </p:sp>
      <p:sp>
        <p:nvSpPr>
          <p:cNvPr id="23" name="Rounded Rectangle 22">
            <a:extLst>
              <a:ext uri="{FF2B5EF4-FFF2-40B4-BE49-F238E27FC236}">
                <a16:creationId xmlns:a16="http://schemas.microsoft.com/office/drawing/2014/main" id="{7C80A664-E631-C048-85C9-6598BF8BB207}"/>
              </a:ext>
            </a:extLst>
          </p:cNvPr>
          <p:cNvSpPr/>
          <p:nvPr/>
        </p:nvSpPr>
        <p:spPr>
          <a:xfrm rot="16200000">
            <a:off x="385769" y="3791460"/>
            <a:ext cx="4243225" cy="456937"/>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Core Hardening</a:t>
            </a:r>
          </a:p>
        </p:txBody>
      </p:sp>
      <p:sp>
        <p:nvSpPr>
          <p:cNvPr id="24" name="Rounded Rectangle 23">
            <a:extLst>
              <a:ext uri="{FF2B5EF4-FFF2-40B4-BE49-F238E27FC236}">
                <a16:creationId xmlns:a16="http://schemas.microsoft.com/office/drawing/2014/main" id="{C1A11246-7AC4-DC45-BEBC-282C213B917F}"/>
              </a:ext>
            </a:extLst>
          </p:cNvPr>
          <p:cNvSpPr/>
          <p:nvPr/>
        </p:nvSpPr>
        <p:spPr>
          <a:xfrm>
            <a:off x="2879593" y="5139324"/>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7. </a:t>
            </a:r>
            <a:r>
              <a:rPr lang="en-US" sz="1400" dirty="0">
                <a:solidFill>
                  <a:schemeClr val="accent2"/>
                </a:solidFill>
              </a:rPr>
              <a:t>Access to the system console </a:t>
            </a:r>
            <a:r>
              <a:rPr lang="en-US" sz="1400" b="1" dirty="0">
                <a:solidFill>
                  <a:schemeClr val="accent2"/>
                </a:solidFill>
              </a:rPr>
              <a:t>MUST</a:t>
            </a:r>
            <a:r>
              <a:rPr lang="en-US" sz="1400" dirty="0">
                <a:solidFill>
                  <a:schemeClr val="accent2"/>
                </a:solidFill>
              </a:rPr>
              <a:t> be secured using cryptographic keys and/or a multi-factor authentication mechanism</a:t>
            </a:r>
          </a:p>
        </p:txBody>
      </p:sp>
    </p:spTree>
    <p:extLst>
      <p:ext uri="{BB962C8B-B14F-4D97-AF65-F5344CB8AC3E}">
        <p14:creationId xmlns:p14="http://schemas.microsoft.com/office/powerpoint/2010/main" val="853970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D6E9-B131-7F45-83EF-AC38020D53C7}"/>
              </a:ext>
            </a:extLst>
          </p:cNvPr>
          <p:cNvSpPr>
            <a:spLocks noGrp="1"/>
          </p:cNvSpPr>
          <p:nvPr>
            <p:ph type="title"/>
          </p:nvPr>
        </p:nvSpPr>
        <p:spPr>
          <a:xfrm>
            <a:off x="329818" y="17923"/>
            <a:ext cx="8012951" cy="450663"/>
          </a:xfrm>
        </p:spPr>
        <p:txBody>
          <a:bodyPr>
            <a:noAutofit/>
          </a:bodyPr>
          <a:lstStyle/>
          <a:p>
            <a:r>
              <a:rPr lang="en-US" dirty="0">
                <a:solidFill>
                  <a:schemeClr val="tx1"/>
                </a:solidFill>
                <a:cs typeface="Aharoni" panose="02010803020104030203" pitchFamily="2" charset="-79"/>
              </a:rPr>
              <a:t>Self-Assessment &amp; Reports</a:t>
            </a:r>
          </a:p>
        </p:txBody>
      </p:sp>
      <p:pic>
        <p:nvPicPr>
          <p:cNvPr id="4" name="Picture 3" descr="A picture containing text, sign&#10;&#10;Description automatically generated">
            <a:extLst>
              <a:ext uri="{FF2B5EF4-FFF2-40B4-BE49-F238E27FC236}">
                <a16:creationId xmlns:a16="http://schemas.microsoft.com/office/drawing/2014/main" id="{7D9C8333-FE5E-074F-9004-244D756DC246}"/>
              </a:ext>
            </a:extLst>
          </p:cNvPr>
          <p:cNvPicPr>
            <a:picLocks noChangeAspect="1"/>
          </p:cNvPicPr>
          <p:nvPr/>
        </p:nvPicPr>
        <p:blipFill>
          <a:blip r:embed="rId3"/>
          <a:stretch>
            <a:fillRect/>
          </a:stretch>
        </p:blipFill>
        <p:spPr>
          <a:xfrm>
            <a:off x="8225847" y="319792"/>
            <a:ext cx="2442153" cy="588579"/>
          </a:xfrm>
          <a:prstGeom prst="rect">
            <a:avLst/>
          </a:prstGeom>
          <a:solidFill>
            <a:schemeClr val="bg1"/>
          </a:solidFill>
        </p:spPr>
      </p:pic>
      <p:sp>
        <p:nvSpPr>
          <p:cNvPr id="20" name="Content Placeholder 2">
            <a:extLst>
              <a:ext uri="{FF2B5EF4-FFF2-40B4-BE49-F238E27FC236}">
                <a16:creationId xmlns:a16="http://schemas.microsoft.com/office/drawing/2014/main" id="{B733EFCD-AC87-5642-BBDA-F5D02A48E943}"/>
              </a:ext>
            </a:extLst>
          </p:cNvPr>
          <p:cNvSpPr>
            <a:spLocks noGrp="1"/>
          </p:cNvSpPr>
          <p:nvPr>
            <p:ph sz="quarter" idx="10"/>
          </p:nvPr>
        </p:nvSpPr>
        <p:spPr>
          <a:xfrm>
            <a:off x="785480" y="1143093"/>
            <a:ext cx="5954534" cy="4571813"/>
          </a:xfrm>
        </p:spPr>
        <p:txBody>
          <a:bodyPr>
            <a:normAutofit fontScale="92500" lnSpcReduction="10000"/>
          </a:bodyPr>
          <a:lstStyle/>
          <a:p>
            <a:pPr>
              <a:buClr>
                <a:srgbClr val="4363AC"/>
              </a:buClr>
              <a:buSzPct val="78000"/>
            </a:pPr>
            <a:r>
              <a:rPr lang="en-US" sz="2400" dirty="0">
                <a:ea typeface="Ayuthaya" pitchFamily="2" charset="-34"/>
                <a:cs typeface="Al Bayan Plain" pitchFamily="2" charset="-78"/>
              </a:rPr>
              <a:t>Operators in each category can self-assess their operational practices against KINDNS and use the report to correct/adjust unaligned practices</a:t>
            </a:r>
          </a:p>
          <a:p>
            <a:pPr lvl="1">
              <a:buClr>
                <a:srgbClr val="4363AC"/>
              </a:buClr>
              <a:buSzPct val="78000"/>
            </a:pPr>
            <a:r>
              <a:rPr lang="en-US" sz="2000" dirty="0">
                <a:ea typeface="Ayuthaya" pitchFamily="2" charset="-34"/>
                <a:cs typeface="Al Bayan Plain" pitchFamily="2" charset="-78"/>
              </a:rPr>
              <a:t>Self-Assessments will be anonymous, and a report can be directly downloaded from the web site</a:t>
            </a:r>
            <a:endParaRPr lang="en-US" sz="2400" dirty="0">
              <a:ea typeface="Ayuthaya" pitchFamily="2" charset="-34"/>
              <a:cs typeface="Al Bayan Plain" pitchFamily="2" charset="-78"/>
            </a:endParaRPr>
          </a:p>
          <a:p>
            <a:pPr>
              <a:buClr>
                <a:srgbClr val="4363AC"/>
              </a:buClr>
              <a:buSzPct val="78000"/>
            </a:pPr>
            <a:r>
              <a:rPr lang="en-US" sz="2400" dirty="0">
                <a:ea typeface="Ayuthaya" pitchFamily="2" charset="-34"/>
                <a:cs typeface="Al Bayan Plain" pitchFamily="2" charset="-78"/>
              </a:rPr>
              <a:t>Operators can enroll to participate in one or many categories covered by KINDNS</a:t>
            </a:r>
          </a:p>
          <a:p>
            <a:pPr lvl="1">
              <a:buClr>
                <a:srgbClr val="4363AC"/>
              </a:buClr>
              <a:buSzPct val="78000"/>
            </a:pPr>
            <a:r>
              <a:rPr lang="en-US" sz="2000" dirty="0">
                <a:ea typeface="Ayuthaya" pitchFamily="2" charset="-34"/>
                <a:cs typeface="Al Bayan Plain" pitchFamily="2" charset="-78"/>
              </a:rPr>
              <a:t>Participation in KINDNS mean voluntarily committing to implement and adhere to agreed norms and practices </a:t>
            </a:r>
          </a:p>
          <a:p>
            <a:pPr lvl="1">
              <a:buClr>
                <a:srgbClr val="4363AC"/>
              </a:buClr>
              <a:buSzPct val="78000"/>
            </a:pPr>
            <a:r>
              <a:rPr lang="en-US" sz="2000" dirty="0">
                <a:ea typeface="Ayuthaya" pitchFamily="2" charset="-34"/>
                <a:cs typeface="Al Bayan Plain" pitchFamily="2" charset="-78"/>
              </a:rPr>
              <a:t>Participants becomes goodwill ambassadors and promote practices</a:t>
            </a:r>
          </a:p>
        </p:txBody>
      </p:sp>
      <p:pic>
        <p:nvPicPr>
          <p:cNvPr id="8" name="Picture 7">
            <a:extLst>
              <a:ext uri="{FF2B5EF4-FFF2-40B4-BE49-F238E27FC236}">
                <a16:creationId xmlns:a16="http://schemas.microsoft.com/office/drawing/2014/main" id="{ADF3B44A-9AC6-8747-9EF6-9868A1D1F7FD}"/>
              </a:ext>
            </a:extLst>
          </p:cNvPr>
          <p:cNvPicPr>
            <a:picLocks/>
          </p:cNvPicPr>
          <p:nvPr/>
        </p:nvPicPr>
        <p:blipFill>
          <a:blip r:embed="rId4"/>
          <a:stretch>
            <a:fillRect/>
          </a:stretch>
        </p:blipFill>
        <p:spPr>
          <a:xfrm rot="1104821">
            <a:off x="9130251" y="2150001"/>
            <a:ext cx="2478024" cy="3383280"/>
          </a:xfrm>
          <a:prstGeom prst="rect">
            <a:avLst/>
          </a:prstGeom>
          <a:ln>
            <a:solidFill>
              <a:schemeClr val="tx1"/>
            </a:solidFill>
          </a:ln>
        </p:spPr>
      </p:pic>
      <p:pic>
        <p:nvPicPr>
          <p:cNvPr id="9" name="Picture 8">
            <a:extLst>
              <a:ext uri="{FF2B5EF4-FFF2-40B4-BE49-F238E27FC236}">
                <a16:creationId xmlns:a16="http://schemas.microsoft.com/office/drawing/2014/main" id="{B3E57649-8B0D-714B-8A89-7FC99F0A662A}"/>
              </a:ext>
            </a:extLst>
          </p:cNvPr>
          <p:cNvPicPr>
            <a:picLocks/>
          </p:cNvPicPr>
          <p:nvPr/>
        </p:nvPicPr>
        <p:blipFill>
          <a:blip r:embed="rId5"/>
          <a:stretch>
            <a:fillRect/>
          </a:stretch>
        </p:blipFill>
        <p:spPr>
          <a:xfrm>
            <a:off x="8225847" y="1405453"/>
            <a:ext cx="2480036" cy="3383280"/>
          </a:xfrm>
          <a:prstGeom prst="rect">
            <a:avLst/>
          </a:prstGeom>
          <a:ln>
            <a:solidFill>
              <a:schemeClr val="tx1"/>
            </a:solidFill>
          </a:ln>
        </p:spPr>
      </p:pic>
      <p:pic>
        <p:nvPicPr>
          <p:cNvPr id="10" name="Picture 9">
            <a:extLst>
              <a:ext uri="{FF2B5EF4-FFF2-40B4-BE49-F238E27FC236}">
                <a16:creationId xmlns:a16="http://schemas.microsoft.com/office/drawing/2014/main" id="{67FFA47F-92A2-E848-8BF8-CBA7B8682941}"/>
              </a:ext>
            </a:extLst>
          </p:cNvPr>
          <p:cNvPicPr>
            <a:picLocks noChangeAspect="1"/>
          </p:cNvPicPr>
          <p:nvPr/>
        </p:nvPicPr>
        <p:blipFill>
          <a:blip r:embed="rId6"/>
          <a:stretch>
            <a:fillRect/>
          </a:stretch>
        </p:blipFill>
        <p:spPr>
          <a:xfrm rot="20772530">
            <a:off x="7104620" y="1433783"/>
            <a:ext cx="2459364" cy="3356404"/>
          </a:xfrm>
          <a:prstGeom prst="rect">
            <a:avLst/>
          </a:prstGeom>
          <a:ln>
            <a:solidFill>
              <a:schemeClr val="tx1"/>
            </a:solidFill>
          </a:ln>
        </p:spPr>
      </p:pic>
    </p:spTree>
    <p:extLst>
      <p:ext uri="{BB962C8B-B14F-4D97-AF65-F5344CB8AC3E}">
        <p14:creationId xmlns:p14="http://schemas.microsoft.com/office/powerpoint/2010/main" val="348131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8FF2-D5F7-0843-89FB-2E05F93DCBCD}"/>
              </a:ext>
            </a:extLst>
          </p:cNvPr>
          <p:cNvSpPr>
            <a:spLocks noGrp="1"/>
          </p:cNvSpPr>
          <p:nvPr>
            <p:ph type="title"/>
          </p:nvPr>
        </p:nvSpPr>
        <p:spPr>
          <a:xfrm>
            <a:off x="212896" y="94460"/>
            <a:ext cx="8012951" cy="450663"/>
          </a:xfrm>
        </p:spPr>
        <p:txBody>
          <a:bodyPr>
            <a:noAutofit/>
          </a:bodyPr>
          <a:lstStyle/>
          <a:p>
            <a:r>
              <a:rPr lang="en-US" dirty="0">
                <a:solidFill>
                  <a:schemeClr val="tx1"/>
                </a:solidFill>
                <a:cs typeface="Aharoni" panose="02010803020104030203" pitchFamily="2" charset="-79"/>
              </a:rPr>
              <a:t>How to Stay Informed and Contribute</a:t>
            </a:r>
          </a:p>
        </p:txBody>
      </p:sp>
      <p:sp>
        <p:nvSpPr>
          <p:cNvPr id="3" name="Content Placeholder 2">
            <a:extLst>
              <a:ext uri="{FF2B5EF4-FFF2-40B4-BE49-F238E27FC236}">
                <a16:creationId xmlns:a16="http://schemas.microsoft.com/office/drawing/2014/main" id="{8A39154A-B907-3747-8A83-2EFF1BA1731E}"/>
              </a:ext>
            </a:extLst>
          </p:cNvPr>
          <p:cNvSpPr>
            <a:spLocks noGrp="1"/>
          </p:cNvSpPr>
          <p:nvPr>
            <p:ph sz="quarter" idx="10"/>
          </p:nvPr>
        </p:nvSpPr>
        <p:spPr>
          <a:xfrm>
            <a:off x="547193" y="908371"/>
            <a:ext cx="5042446" cy="3637704"/>
          </a:xfrm>
        </p:spPr>
        <p:txBody>
          <a:bodyPr>
            <a:normAutofit/>
          </a:bodyPr>
          <a:lstStyle/>
          <a:p>
            <a:pPr>
              <a:buFont typeface="System Font Regular"/>
              <a:buChar char="⦿"/>
            </a:pPr>
            <a:r>
              <a:rPr lang="en-US" sz="2800" b="1" dirty="0">
                <a:solidFill>
                  <a:schemeClr val="tx1">
                    <a:lumMod val="75000"/>
                    <a:lumOff val="25000"/>
                  </a:schemeClr>
                </a:solidFill>
              </a:rPr>
              <a:t>https://</a:t>
            </a:r>
            <a:r>
              <a:rPr lang="en-US" sz="2800" b="1" dirty="0" err="1">
                <a:solidFill>
                  <a:schemeClr val="tx1">
                    <a:lumMod val="75000"/>
                    <a:lumOff val="25000"/>
                  </a:schemeClr>
                </a:solidFill>
              </a:rPr>
              <a:t>www.kindns.org</a:t>
            </a:r>
            <a:endParaRPr lang="en-US" sz="2800" b="1" dirty="0">
              <a:solidFill>
                <a:schemeClr val="tx1">
                  <a:lumMod val="75000"/>
                  <a:lumOff val="25000"/>
                </a:schemeClr>
              </a:solidFill>
            </a:endParaRPr>
          </a:p>
          <a:p>
            <a:endParaRPr lang="en-US" sz="2000" b="1" dirty="0"/>
          </a:p>
          <a:p>
            <a:endParaRPr lang="en-US" sz="2000" b="1" dirty="0"/>
          </a:p>
          <a:p>
            <a:endParaRPr lang="en-US" sz="2000" b="1" dirty="0"/>
          </a:p>
          <a:p>
            <a:endParaRPr lang="en-US" sz="2000" b="1" dirty="0"/>
          </a:p>
          <a:p>
            <a:endParaRPr lang="en-US" dirty="0"/>
          </a:p>
          <a:p>
            <a:pPr marL="457200" lvl="1" indent="0">
              <a:buNone/>
            </a:pPr>
            <a:endParaRPr lang="en-US" dirty="0"/>
          </a:p>
          <a:p>
            <a:pPr marL="457200" lvl="1" indent="0">
              <a:buNone/>
            </a:pPr>
            <a:endParaRPr lang="en-US" dirty="0"/>
          </a:p>
        </p:txBody>
      </p:sp>
      <p:pic>
        <p:nvPicPr>
          <p:cNvPr id="4" name="Picture 3" descr="A picture containing text, sign&#10;&#10;Description automatically generated">
            <a:extLst>
              <a:ext uri="{FF2B5EF4-FFF2-40B4-BE49-F238E27FC236}">
                <a16:creationId xmlns:a16="http://schemas.microsoft.com/office/drawing/2014/main" id="{5E1FB85F-F727-AE46-B9E5-A885185D634C}"/>
              </a:ext>
            </a:extLst>
          </p:cNvPr>
          <p:cNvPicPr>
            <a:picLocks noChangeAspect="1"/>
          </p:cNvPicPr>
          <p:nvPr/>
        </p:nvPicPr>
        <p:blipFill>
          <a:blip r:embed="rId2"/>
          <a:stretch>
            <a:fillRect/>
          </a:stretch>
        </p:blipFill>
        <p:spPr>
          <a:xfrm>
            <a:off x="8225847" y="319792"/>
            <a:ext cx="2442153" cy="588579"/>
          </a:xfrm>
          <a:prstGeom prst="rect">
            <a:avLst/>
          </a:prstGeom>
          <a:solidFill>
            <a:schemeClr val="bg1"/>
          </a:solidFill>
        </p:spPr>
      </p:pic>
      <p:pic>
        <p:nvPicPr>
          <p:cNvPr id="6" name="Picture 5" descr="Graphical user interface&#10;&#10;Description automatically generated">
            <a:extLst>
              <a:ext uri="{FF2B5EF4-FFF2-40B4-BE49-F238E27FC236}">
                <a16:creationId xmlns:a16="http://schemas.microsoft.com/office/drawing/2014/main" id="{C16A1988-DA42-6E43-95CF-1196F009C02C}"/>
              </a:ext>
            </a:extLst>
          </p:cNvPr>
          <p:cNvPicPr>
            <a:picLocks noChangeAspect="1"/>
          </p:cNvPicPr>
          <p:nvPr/>
        </p:nvPicPr>
        <p:blipFill>
          <a:blip r:embed="rId3"/>
          <a:stretch>
            <a:fillRect/>
          </a:stretch>
        </p:blipFill>
        <p:spPr>
          <a:xfrm>
            <a:off x="1445342" y="1538019"/>
            <a:ext cx="7565564" cy="3637704"/>
          </a:xfrm>
          <a:prstGeom prst="rect">
            <a:avLst/>
          </a:prstGeom>
        </p:spPr>
      </p:pic>
      <p:sp>
        <p:nvSpPr>
          <p:cNvPr id="8" name="TextBox 7">
            <a:extLst>
              <a:ext uri="{FF2B5EF4-FFF2-40B4-BE49-F238E27FC236}">
                <a16:creationId xmlns:a16="http://schemas.microsoft.com/office/drawing/2014/main" id="{B0B63E26-943A-4147-8D2A-215E4BA51B2F}"/>
              </a:ext>
            </a:extLst>
          </p:cNvPr>
          <p:cNvSpPr txBox="1"/>
          <p:nvPr/>
        </p:nvSpPr>
        <p:spPr>
          <a:xfrm>
            <a:off x="547193" y="5549519"/>
            <a:ext cx="8012950" cy="400110"/>
          </a:xfrm>
          <a:prstGeom prst="rect">
            <a:avLst/>
          </a:prstGeom>
          <a:noFill/>
        </p:spPr>
        <p:txBody>
          <a:bodyPr wrap="square">
            <a:spAutoFit/>
          </a:bodyPr>
          <a:lstStyle/>
          <a:p>
            <a:pPr marL="285750" indent="-285750">
              <a:buFont typeface="System Font Regular"/>
              <a:buChar char="⦿"/>
            </a:pPr>
            <a:r>
              <a:rPr lang="en-US" sz="2000" b="1" dirty="0"/>
              <a:t>The KINDNS discussion mailing list:  </a:t>
            </a:r>
            <a:r>
              <a:rPr lang="en-US" sz="2000" dirty="0">
                <a:hlinkClick r:id="rId4"/>
              </a:rPr>
              <a:t>kindns-discuss@icann.org</a:t>
            </a:r>
            <a:endParaRPr lang="en-US" sz="2000" b="1" dirty="0"/>
          </a:p>
        </p:txBody>
      </p:sp>
    </p:spTree>
    <p:extLst>
      <p:ext uri="{BB962C8B-B14F-4D97-AF65-F5344CB8AC3E}">
        <p14:creationId xmlns:p14="http://schemas.microsoft.com/office/powerpoint/2010/main" val="1613132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bwMode="auto">
          <a:xfrm>
            <a:off x="420688" y="42863"/>
            <a:ext cx="11807825" cy="53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altLang="en-US">
                <a:latin typeface="Arial" charset="0"/>
                <a:cs typeface="Segoe UI" charset="0"/>
              </a:rPr>
              <a:t>Engage with ICANN – Thank You and Questions</a:t>
            </a:r>
          </a:p>
        </p:txBody>
      </p:sp>
      <p:sp>
        <p:nvSpPr>
          <p:cNvPr id="87042" name="TextBox 2"/>
          <p:cNvSpPr txBox="1">
            <a:spLocks noChangeArrowheads="1"/>
          </p:cNvSpPr>
          <p:nvPr/>
        </p:nvSpPr>
        <p:spPr bwMode="auto">
          <a:xfrm>
            <a:off x="5156200" y="2413000"/>
            <a:ext cx="369331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r>
              <a:rPr lang="en-US" altLang="en-US" sz="1600" dirty="0">
                <a:solidFill>
                  <a:schemeClr val="bg1"/>
                </a:solidFill>
                <a:ea typeface="ＭＳ Ｐゴシック" charset="-128"/>
                <a:cs typeface="Arial" charset="0"/>
              </a:rPr>
              <a:t>Email: </a:t>
            </a:r>
            <a:r>
              <a:rPr lang="en-US" altLang="en-US" sz="1600" dirty="0" err="1">
                <a:solidFill>
                  <a:schemeClr val="bg1"/>
                </a:solidFill>
                <a:ea typeface="ＭＳ Ｐゴシック" charset="-128"/>
                <a:cs typeface="Arial" charset="0"/>
              </a:rPr>
              <a:t>champika.wijayatunga@icann.org</a:t>
            </a:r>
            <a:endParaRPr lang="en-US" altLang="en-US" sz="1600" dirty="0">
              <a:solidFill>
                <a:schemeClr val="bg1"/>
              </a:solidFill>
              <a:ea typeface="ＭＳ Ｐゴシック" charset="-128"/>
              <a:cs typeface="Arial" charset="0"/>
            </a:endParaRPr>
          </a:p>
          <a:p>
            <a:r>
              <a:rPr lang="en-US" altLang="en-US" sz="1600" dirty="0">
                <a:solidFill>
                  <a:schemeClr val="bg1"/>
                </a:solidFill>
                <a:ea typeface="ＭＳ Ｐゴシック" charset="-128"/>
                <a:cs typeface="Arial" charset="0"/>
              </a:rPr>
              <a:t>           </a:t>
            </a:r>
          </a:p>
          <a:p>
            <a:endParaRPr lang="en-US" altLang="en-US" dirty="0">
              <a:ea typeface="ＭＳ Ｐゴシック" charset="-128"/>
              <a:cs typeface="Arial" charset="0"/>
            </a:endParaRPr>
          </a:p>
        </p:txBody>
      </p:sp>
    </p:spTree>
    <p:extLst>
      <p:ext uri="{BB962C8B-B14F-4D97-AF65-F5344CB8AC3E}">
        <p14:creationId xmlns:p14="http://schemas.microsoft.com/office/powerpoint/2010/main" val="2370699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316198" y="1270154"/>
            <a:ext cx="8285922" cy="3959459"/>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6000" b="1" dirty="0">
                <a:solidFill>
                  <a:srgbClr val="58C4C3"/>
                </a:solidFill>
              </a:rPr>
              <a:t>K</a:t>
            </a:r>
            <a:r>
              <a:rPr lang="en-US" sz="6000" dirty="0"/>
              <a:t>nowledge-sharing and </a:t>
            </a:r>
          </a:p>
          <a:p>
            <a:pPr marL="0" indent="0">
              <a:buNone/>
            </a:pPr>
            <a:r>
              <a:rPr lang="en-US" sz="6000" b="1" dirty="0">
                <a:solidFill>
                  <a:srgbClr val="58C4C3"/>
                </a:solidFill>
              </a:rPr>
              <a:t>I</a:t>
            </a:r>
            <a:r>
              <a:rPr lang="en-US" sz="6000" dirty="0"/>
              <a:t>nstantiating </a:t>
            </a:r>
          </a:p>
          <a:p>
            <a:pPr marL="0" indent="0">
              <a:buNone/>
            </a:pPr>
            <a:r>
              <a:rPr lang="en-US" sz="6000" b="1" dirty="0">
                <a:solidFill>
                  <a:srgbClr val="58C4C3"/>
                </a:solidFill>
              </a:rPr>
              <a:t>N</a:t>
            </a:r>
            <a:r>
              <a:rPr lang="en-US" sz="6000" dirty="0"/>
              <a:t>orms for </a:t>
            </a:r>
          </a:p>
          <a:p>
            <a:pPr marL="0" indent="0">
              <a:buNone/>
            </a:pPr>
            <a:r>
              <a:rPr lang="en-US" sz="6000" b="1" dirty="0">
                <a:solidFill>
                  <a:srgbClr val="58C4C3"/>
                </a:solidFill>
              </a:rPr>
              <a:t>D</a:t>
            </a:r>
            <a:r>
              <a:rPr lang="en-US" sz="6000" dirty="0"/>
              <a:t>NS (Domain Name System) and</a:t>
            </a:r>
          </a:p>
          <a:p>
            <a:pPr marL="0" indent="0">
              <a:buNone/>
            </a:pPr>
            <a:r>
              <a:rPr lang="en-US" sz="6000" b="1" dirty="0">
                <a:solidFill>
                  <a:srgbClr val="58C4C3"/>
                </a:solidFill>
              </a:rPr>
              <a:t>N</a:t>
            </a:r>
            <a:r>
              <a:rPr lang="en-US" sz="6000" dirty="0"/>
              <a:t>aming </a:t>
            </a:r>
          </a:p>
          <a:p>
            <a:pPr marL="0" indent="0">
              <a:buNone/>
            </a:pPr>
            <a:r>
              <a:rPr lang="en-US" sz="6000" b="1" dirty="0">
                <a:solidFill>
                  <a:srgbClr val="58C4C3"/>
                </a:solidFill>
              </a:rPr>
              <a:t>S</a:t>
            </a:r>
            <a:r>
              <a:rPr lang="en-US" sz="6000" dirty="0"/>
              <a:t>ecurity</a:t>
            </a:r>
          </a:p>
        </p:txBody>
      </p:sp>
      <p:pic>
        <p:nvPicPr>
          <p:cNvPr id="4" name="Picture 3" descr="A picture containing text, sign&#10;&#10;Description automatically generated">
            <a:extLst>
              <a:ext uri="{FF2B5EF4-FFF2-40B4-BE49-F238E27FC236}">
                <a16:creationId xmlns:a16="http://schemas.microsoft.com/office/drawing/2014/main" id="{5B4403E0-5E0D-2548-ACBB-F70D15A6C3F3}"/>
              </a:ext>
            </a:extLst>
          </p:cNvPr>
          <p:cNvPicPr>
            <a:picLocks noChangeAspect="1"/>
          </p:cNvPicPr>
          <p:nvPr/>
        </p:nvPicPr>
        <p:blipFill>
          <a:blip r:embed="rId2"/>
          <a:stretch>
            <a:fillRect/>
          </a:stretch>
        </p:blipFill>
        <p:spPr>
          <a:xfrm>
            <a:off x="8225847" y="319792"/>
            <a:ext cx="2442153" cy="588579"/>
          </a:xfrm>
          <a:prstGeom prst="rect">
            <a:avLst/>
          </a:prstGeom>
          <a:solidFill>
            <a:schemeClr val="bg1"/>
          </a:solidFill>
        </p:spPr>
      </p:pic>
      <p:sp>
        <p:nvSpPr>
          <p:cNvPr id="6" name="TextBox 5">
            <a:extLst>
              <a:ext uri="{FF2B5EF4-FFF2-40B4-BE49-F238E27FC236}">
                <a16:creationId xmlns:a16="http://schemas.microsoft.com/office/drawing/2014/main" id="{13276A2A-B2D7-1342-BE85-011D7C25A33D}"/>
              </a:ext>
            </a:extLst>
          </p:cNvPr>
          <p:cNvSpPr txBox="1"/>
          <p:nvPr/>
        </p:nvSpPr>
        <p:spPr>
          <a:xfrm>
            <a:off x="5929693" y="5229613"/>
            <a:ext cx="4090863" cy="369332"/>
          </a:xfrm>
          <a:prstGeom prst="rect">
            <a:avLst/>
          </a:prstGeom>
          <a:noFill/>
        </p:spPr>
        <p:txBody>
          <a:bodyPr wrap="none" lIns="0" tIns="0" rIns="0" bIns="0" rtlCol="0">
            <a:spAutoFit/>
          </a:bodyPr>
          <a:lstStyle/>
          <a:p>
            <a:r>
              <a:rPr lang="en-US" sz="2400" i="1" dirty="0"/>
              <a:t>….. is pronounced ”kindness.”</a:t>
            </a:r>
          </a:p>
        </p:txBody>
      </p:sp>
    </p:spTree>
    <p:extLst>
      <p:ext uri="{BB962C8B-B14F-4D97-AF65-F5344CB8AC3E}">
        <p14:creationId xmlns:p14="http://schemas.microsoft.com/office/powerpoint/2010/main" val="3651229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hape 1812">
            <a:extLst>
              <a:ext uri="{FF2B5EF4-FFF2-40B4-BE49-F238E27FC236}">
                <a16:creationId xmlns:a16="http://schemas.microsoft.com/office/drawing/2014/main" id="{1D44CF2C-770F-454F-A33D-6A8D34771DA7}"/>
              </a:ext>
            </a:extLst>
          </p:cNvPr>
          <p:cNvSpPr txBox="1">
            <a:spLocks noChangeArrowheads="1"/>
          </p:cNvSpPr>
          <p:nvPr/>
        </p:nvSpPr>
        <p:spPr bwMode="auto">
          <a:xfrm>
            <a:off x="420688" y="47625"/>
            <a:ext cx="1084738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buClr>
                <a:srgbClr val="0B3458"/>
              </a:buClr>
              <a:buSzPts val="2800"/>
              <a:buFont typeface="Arial" panose="020B0604020202020204" pitchFamily="34" charset="0"/>
              <a:buNone/>
            </a:pPr>
            <a:r>
              <a:rPr lang="en-US" altLang="en-US" sz="2800" b="1" dirty="0">
                <a:solidFill>
                  <a:srgbClr val="0B3458"/>
                </a:solidFill>
                <a:cs typeface="Arial" panose="020B0604020202020204" pitchFamily="34" charset="0"/>
                <a:sym typeface="Arial" panose="020B0604020202020204" pitchFamily="34" charset="0"/>
              </a:rPr>
              <a:t>KINDNS – Promoting DNS Operational Best Practices</a:t>
            </a:r>
          </a:p>
        </p:txBody>
      </p:sp>
      <p:pic>
        <p:nvPicPr>
          <p:cNvPr id="70658" name="Picture 3" descr="A picture containing text, sign&#10;&#10;Description automatically generated">
            <a:extLst>
              <a:ext uri="{FF2B5EF4-FFF2-40B4-BE49-F238E27FC236}">
                <a16:creationId xmlns:a16="http://schemas.microsoft.com/office/drawing/2014/main" id="{F8534E95-B7F0-D340-9211-2B6433C59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8" y="1284288"/>
            <a:ext cx="2441575" cy="587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0659" name="TextBox 4">
            <a:extLst>
              <a:ext uri="{FF2B5EF4-FFF2-40B4-BE49-F238E27FC236}">
                <a16:creationId xmlns:a16="http://schemas.microsoft.com/office/drawing/2014/main" id="{CC3B6331-9B4C-E048-AE8A-A4FEF7E20E53}"/>
              </a:ext>
            </a:extLst>
          </p:cNvPr>
          <p:cNvSpPr txBox="1">
            <a:spLocks noChangeArrowheads="1"/>
          </p:cNvSpPr>
          <p:nvPr/>
        </p:nvSpPr>
        <p:spPr bwMode="auto">
          <a:xfrm>
            <a:off x="2276475" y="2244725"/>
            <a:ext cx="79073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a:solidFill>
                <a:srgbClr val="4363AC"/>
              </a:solidFill>
            </a:endParaRPr>
          </a:p>
          <a:p>
            <a:pPr algn="ctr"/>
            <a:r>
              <a:rPr lang="en-US" altLang="en-US" sz="2400">
                <a:solidFill>
                  <a:srgbClr val="4363AC"/>
                </a:solidFill>
              </a:rPr>
              <a:t>An initiative to produce something simple that can help a wide variety of DNS operators, from small to large, to follow both the evolution of the DNS protocol and the best practices the industry identifies for better security and more effective DNS operations.</a:t>
            </a:r>
          </a:p>
          <a:p>
            <a:pPr algn="ctr"/>
            <a:endParaRPr lang="en-US" altLang="en-US" sz="2400">
              <a:solidFill>
                <a:srgbClr val="4363AC"/>
              </a:solidFill>
            </a:endParaRPr>
          </a:p>
        </p:txBody>
      </p:sp>
    </p:spTree>
    <p:extLst>
      <p:ext uri="{BB962C8B-B14F-4D97-AF65-F5344CB8AC3E}">
        <p14:creationId xmlns:p14="http://schemas.microsoft.com/office/powerpoint/2010/main" val="3888686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D6E9-B131-7F45-83EF-AC38020D53C7}"/>
              </a:ext>
            </a:extLst>
          </p:cNvPr>
          <p:cNvSpPr>
            <a:spLocks noGrp="1"/>
          </p:cNvSpPr>
          <p:nvPr>
            <p:ph type="title"/>
          </p:nvPr>
        </p:nvSpPr>
        <p:spPr/>
        <p:txBody>
          <a:bodyPr>
            <a:noAutofit/>
          </a:bodyPr>
          <a:lstStyle/>
          <a:p>
            <a:r>
              <a:rPr lang="en-US" dirty="0">
                <a:solidFill>
                  <a:schemeClr val="tx1"/>
                </a:solidFill>
                <a:cs typeface="Aharoni" panose="02010803020104030203" pitchFamily="2" charset="-79"/>
              </a:rPr>
              <a:t>Targeted Operators</a:t>
            </a:r>
          </a:p>
        </p:txBody>
      </p:sp>
      <p:pic>
        <p:nvPicPr>
          <p:cNvPr id="4" name="Picture 3" descr="A picture containing text, sign&#10;&#10;Description automatically generated">
            <a:extLst>
              <a:ext uri="{FF2B5EF4-FFF2-40B4-BE49-F238E27FC236}">
                <a16:creationId xmlns:a16="http://schemas.microsoft.com/office/drawing/2014/main" id="{7D9C8333-FE5E-074F-9004-244D756DC246}"/>
              </a:ext>
            </a:extLst>
          </p:cNvPr>
          <p:cNvPicPr>
            <a:picLocks noChangeAspect="1"/>
          </p:cNvPicPr>
          <p:nvPr/>
        </p:nvPicPr>
        <p:blipFill>
          <a:blip r:embed="rId3"/>
          <a:stretch>
            <a:fillRect/>
          </a:stretch>
        </p:blipFill>
        <p:spPr>
          <a:xfrm>
            <a:off x="8225847" y="319792"/>
            <a:ext cx="2442153" cy="588579"/>
          </a:xfrm>
          <a:prstGeom prst="rect">
            <a:avLst/>
          </a:prstGeom>
          <a:solidFill>
            <a:schemeClr val="bg1"/>
          </a:solidFill>
        </p:spPr>
      </p:pic>
      <p:sp>
        <p:nvSpPr>
          <p:cNvPr id="7" name="Rounded Rectangle 6">
            <a:extLst>
              <a:ext uri="{FF2B5EF4-FFF2-40B4-BE49-F238E27FC236}">
                <a16:creationId xmlns:a16="http://schemas.microsoft.com/office/drawing/2014/main" id="{3790D5BB-504E-234F-94E1-955925901B24}"/>
              </a:ext>
            </a:extLst>
          </p:cNvPr>
          <p:cNvSpPr/>
          <p:nvPr/>
        </p:nvSpPr>
        <p:spPr>
          <a:xfrm>
            <a:off x="4607332" y="1634245"/>
            <a:ext cx="2564780" cy="624468"/>
          </a:xfrm>
          <a:prstGeom prst="roundRect">
            <a:avLst/>
          </a:prstGeom>
          <a:solidFill>
            <a:srgbClr val="436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mj-lt"/>
                <a:ea typeface="Bodoni Ornaments" pitchFamily="2" charset="0"/>
              </a:rPr>
              <a:t>TLDs &amp; Critical Zones</a:t>
            </a:r>
          </a:p>
        </p:txBody>
      </p:sp>
      <p:sp>
        <p:nvSpPr>
          <p:cNvPr id="8" name="Rounded Rectangle 7">
            <a:extLst>
              <a:ext uri="{FF2B5EF4-FFF2-40B4-BE49-F238E27FC236}">
                <a16:creationId xmlns:a16="http://schemas.microsoft.com/office/drawing/2014/main" id="{5C7ECC98-C632-0B40-B35E-99C412C2051C}"/>
              </a:ext>
            </a:extLst>
          </p:cNvPr>
          <p:cNvSpPr/>
          <p:nvPr/>
        </p:nvSpPr>
        <p:spPr>
          <a:xfrm>
            <a:off x="7467600" y="1649002"/>
            <a:ext cx="2564780" cy="624468"/>
          </a:xfrm>
          <a:prstGeom prst="roundRect">
            <a:avLst/>
          </a:prstGeom>
          <a:solidFill>
            <a:srgbClr val="436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latin typeface="+mj-lt"/>
                <a:ea typeface="Bodoni Ornaments" pitchFamily="2" charset="0"/>
              </a:rPr>
              <a:t>SLDs</a:t>
            </a:r>
          </a:p>
        </p:txBody>
      </p:sp>
      <p:sp>
        <p:nvSpPr>
          <p:cNvPr id="9" name="Rounded Rectangle 8">
            <a:extLst>
              <a:ext uri="{FF2B5EF4-FFF2-40B4-BE49-F238E27FC236}">
                <a16:creationId xmlns:a16="http://schemas.microsoft.com/office/drawing/2014/main" id="{4EEF3AFE-E073-9144-8491-B404351AF8D9}"/>
              </a:ext>
            </a:extLst>
          </p:cNvPr>
          <p:cNvSpPr/>
          <p:nvPr/>
        </p:nvSpPr>
        <p:spPr>
          <a:xfrm>
            <a:off x="4607332" y="2503434"/>
            <a:ext cx="1750741" cy="624468"/>
          </a:xfrm>
          <a:prstGeom prst="roundRect">
            <a:avLst/>
          </a:prstGeom>
          <a:solidFill>
            <a:srgbClr val="58C4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mj-lt"/>
                <a:ea typeface="Bodoni Ornaments" pitchFamily="2" charset="0"/>
              </a:rPr>
              <a:t>Closed &amp; Private</a:t>
            </a:r>
          </a:p>
        </p:txBody>
      </p:sp>
      <p:sp>
        <p:nvSpPr>
          <p:cNvPr id="10" name="Rounded Rectangle 9">
            <a:extLst>
              <a:ext uri="{FF2B5EF4-FFF2-40B4-BE49-F238E27FC236}">
                <a16:creationId xmlns:a16="http://schemas.microsoft.com/office/drawing/2014/main" id="{F9FCF22B-BB5F-ED4D-8BBE-CF1CD7A3BAAB}"/>
              </a:ext>
            </a:extLst>
          </p:cNvPr>
          <p:cNvSpPr/>
          <p:nvPr/>
        </p:nvSpPr>
        <p:spPr>
          <a:xfrm>
            <a:off x="6490837" y="2518191"/>
            <a:ext cx="1750741" cy="624468"/>
          </a:xfrm>
          <a:prstGeom prst="roundRect">
            <a:avLst/>
          </a:prstGeom>
          <a:solidFill>
            <a:srgbClr val="58C4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latin typeface="+mj-lt"/>
                <a:ea typeface="Bodoni Ornaments" pitchFamily="2" charset="0"/>
              </a:rPr>
              <a:t>Shared Private</a:t>
            </a:r>
          </a:p>
        </p:txBody>
      </p:sp>
      <p:sp>
        <p:nvSpPr>
          <p:cNvPr id="11" name="Rounded Rectangle 10">
            <a:extLst>
              <a:ext uri="{FF2B5EF4-FFF2-40B4-BE49-F238E27FC236}">
                <a16:creationId xmlns:a16="http://schemas.microsoft.com/office/drawing/2014/main" id="{FF107CEA-83F2-A74F-88D0-9646DA9C21EB}"/>
              </a:ext>
            </a:extLst>
          </p:cNvPr>
          <p:cNvSpPr/>
          <p:nvPr/>
        </p:nvSpPr>
        <p:spPr>
          <a:xfrm>
            <a:off x="8374342" y="2518191"/>
            <a:ext cx="1658039" cy="624468"/>
          </a:xfrm>
          <a:prstGeom prst="roundRect">
            <a:avLst/>
          </a:prstGeom>
          <a:solidFill>
            <a:srgbClr val="58C4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latin typeface="+mj-lt"/>
                <a:ea typeface="Bodoni Ornaments" pitchFamily="2" charset="0"/>
              </a:rPr>
              <a:t>Public</a:t>
            </a:r>
          </a:p>
        </p:txBody>
      </p:sp>
      <p:sp>
        <p:nvSpPr>
          <p:cNvPr id="12" name="Rounded Rectangle 11">
            <a:extLst>
              <a:ext uri="{FF2B5EF4-FFF2-40B4-BE49-F238E27FC236}">
                <a16:creationId xmlns:a16="http://schemas.microsoft.com/office/drawing/2014/main" id="{91B5D336-0466-A54E-8DBC-FF51A98D567F}"/>
              </a:ext>
            </a:extLst>
          </p:cNvPr>
          <p:cNvSpPr/>
          <p:nvPr/>
        </p:nvSpPr>
        <p:spPr>
          <a:xfrm>
            <a:off x="4562745" y="3355894"/>
            <a:ext cx="5447352" cy="624468"/>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mj-lt"/>
                <a:ea typeface="Bodoni Ornaments" pitchFamily="2" charset="0"/>
              </a:rPr>
              <a:t>Hardening the Core System </a:t>
            </a:r>
          </a:p>
        </p:txBody>
      </p:sp>
      <p:sp>
        <p:nvSpPr>
          <p:cNvPr id="15" name="TextBox 14">
            <a:extLst>
              <a:ext uri="{FF2B5EF4-FFF2-40B4-BE49-F238E27FC236}">
                <a16:creationId xmlns:a16="http://schemas.microsoft.com/office/drawing/2014/main" id="{4F77FD89-2085-BA40-B56C-EBEDE4A92F2E}"/>
              </a:ext>
            </a:extLst>
          </p:cNvPr>
          <p:cNvSpPr txBox="1"/>
          <p:nvPr/>
        </p:nvSpPr>
        <p:spPr>
          <a:xfrm>
            <a:off x="1898904" y="1822963"/>
            <a:ext cx="2327560" cy="246221"/>
          </a:xfrm>
          <a:prstGeom prst="rect">
            <a:avLst/>
          </a:prstGeom>
          <a:noFill/>
        </p:spPr>
        <p:txBody>
          <a:bodyPr wrap="none" lIns="0" tIns="0" rIns="0" bIns="0" rtlCol="0">
            <a:spAutoFit/>
          </a:bodyPr>
          <a:lstStyle/>
          <a:p>
            <a:r>
              <a:rPr lang="en-US" sz="1600" b="1" dirty="0">
                <a:latin typeface="Aharoni" panose="02010803020104030203" pitchFamily="2" charset="-79"/>
                <a:cs typeface="Aharoni" panose="02010803020104030203" pitchFamily="2" charset="-79"/>
              </a:rPr>
              <a:t>Authoritative Operators</a:t>
            </a:r>
          </a:p>
        </p:txBody>
      </p:sp>
      <p:sp>
        <p:nvSpPr>
          <p:cNvPr id="16" name="TextBox 15">
            <a:extLst>
              <a:ext uri="{FF2B5EF4-FFF2-40B4-BE49-F238E27FC236}">
                <a16:creationId xmlns:a16="http://schemas.microsoft.com/office/drawing/2014/main" id="{B7E29C14-717A-8B49-9BA3-0FD14BBD06A7}"/>
              </a:ext>
            </a:extLst>
          </p:cNvPr>
          <p:cNvSpPr txBox="1"/>
          <p:nvPr/>
        </p:nvSpPr>
        <p:spPr>
          <a:xfrm>
            <a:off x="2333318" y="2692152"/>
            <a:ext cx="1893147" cy="246221"/>
          </a:xfrm>
          <a:prstGeom prst="rect">
            <a:avLst/>
          </a:prstGeom>
          <a:noFill/>
        </p:spPr>
        <p:txBody>
          <a:bodyPr wrap="none" lIns="0" tIns="0" rIns="0" bIns="0" rtlCol="0">
            <a:spAutoFit/>
          </a:bodyPr>
          <a:lstStyle/>
          <a:p>
            <a:r>
              <a:rPr lang="en-US" sz="1600" b="1" dirty="0">
                <a:latin typeface="Aharoni" panose="02010803020104030203" pitchFamily="2" charset="-79"/>
                <a:cs typeface="Aharoni" panose="02010803020104030203" pitchFamily="2" charset="-79"/>
              </a:rPr>
              <a:t>Resolver Operators</a:t>
            </a:r>
          </a:p>
        </p:txBody>
      </p:sp>
      <p:sp>
        <p:nvSpPr>
          <p:cNvPr id="17" name="Triangle 16">
            <a:extLst>
              <a:ext uri="{FF2B5EF4-FFF2-40B4-BE49-F238E27FC236}">
                <a16:creationId xmlns:a16="http://schemas.microsoft.com/office/drawing/2014/main" id="{7DE64A8D-EA50-2C41-87AD-178E7275F903}"/>
              </a:ext>
            </a:extLst>
          </p:cNvPr>
          <p:cNvSpPr/>
          <p:nvPr/>
        </p:nvSpPr>
        <p:spPr>
          <a:xfrm rot="5400000">
            <a:off x="4272815" y="1820622"/>
            <a:ext cx="328961" cy="25090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0EF6BFBF-3013-A647-B445-BE6959FC1877}"/>
              </a:ext>
            </a:extLst>
          </p:cNvPr>
          <p:cNvSpPr/>
          <p:nvPr/>
        </p:nvSpPr>
        <p:spPr>
          <a:xfrm rot="5400000">
            <a:off x="4272814" y="2689810"/>
            <a:ext cx="328961" cy="250902"/>
          </a:xfrm>
          <a:prstGeom prst="triangl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9B0118E-0062-864F-94DE-D187DE09454E}"/>
              </a:ext>
            </a:extLst>
          </p:cNvPr>
          <p:cNvSpPr/>
          <p:nvPr/>
        </p:nvSpPr>
        <p:spPr>
          <a:xfrm>
            <a:off x="2412226" y="4427408"/>
            <a:ext cx="7891692" cy="923330"/>
          </a:xfrm>
          <a:prstGeom prst="rect">
            <a:avLst/>
          </a:prstGeom>
        </p:spPr>
        <p:txBody>
          <a:bodyPr wrap="square">
            <a:spAutoFit/>
          </a:bodyPr>
          <a:lstStyle/>
          <a:p>
            <a:r>
              <a:rPr lang="en-US" dirty="0">
                <a:solidFill>
                  <a:srgbClr val="172B4D"/>
                </a:solidFill>
                <a:latin typeface="Century Gothic" panose="020B0502020202020204" pitchFamily="34" charset="0"/>
              </a:rPr>
              <a:t>By joining the KINDNS initiative, DNS Operators are voluntarily committing to adhere to the identified practices and act as “goodwill ambassadors” within the community.</a:t>
            </a:r>
            <a:endParaRPr lang="en-US" dirty="0">
              <a:latin typeface="Century Gothic" panose="020B0502020202020204" pitchFamily="34" charset="0"/>
            </a:endParaRPr>
          </a:p>
        </p:txBody>
      </p:sp>
    </p:spTree>
    <p:extLst>
      <p:ext uri="{BB962C8B-B14F-4D97-AF65-F5344CB8AC3E}">
        <p14:creationId xmlns:p14="http://schemas.microsoft.com/office/powerpoint/2010/main" val="2037623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D6E9-B131-7F45-83EF-AC38020D53C7}"/>
              </a:ext>
            </a:extLst>
          </p:cNvPr>
          <p:cNvSpPr>
            <a:spLocks noGrp="1"/>
          </p:cNvSpPr>
          <p:nvPr>
            <p:ph type="title"/>
          </p:nvPr>
        </p:nvSpPr>
        <p:spPr>
          <a:xfrm>
            <a:off x="195787" y="94460"/>
            <a:ext cx="9228432" cy="450663"/>
          </a:xfrm>
        </p:spPr>
        <p:txBody>
          <a:bodyPr>
            <a:noAutofit/>
          </a:bodyPr>
          <a:lstStyle/>
          <a:p>
            <a:r>
              <a:rPr lang="en-US" dirty="0">
                <a:solidFill>
                  <a:schemeClr val="tx1"/>
                </a:solidFill>
                <a:cs typeface="Aharoni" panose="02010803020104030203" pitchFamily="2" charset="-79"/>
              </a:rPr>
              <a:t>Authoritative DNS Operators of Critical Zones</a:t>
            </a:r>
          </a:p>
        </p:txBody>
      </p:sp>
      <p:pic>
        <p:nvPicPr>
          <p:cNvPr id="4" name="Picture 3" descr="A picture containing text, sign&#10;&#10;Description automatically generated">
            <a:extLst>
              <a:ext uri="{FF2B5EF4-FFF2-40B4-BE49-F238E27FC236}">
                <a16:creationId xmlns:a16="http://schemas.microsoft.com/office/drawing/2014/main" id="{CC4CE75E-0B2D-F441-8F83-357126E50F08}"/>
              </a:ext>
            </a:extLst>
          </p:cNvPr>
          <p:cNvPicPr>
            <a:picLocks noChangeAspect="1"/>
          </p:cNvPicPr>
          <p:nvPr/>
        </p:nvPicPr>
        <p:blipFill>
          <a:blip r:embed="rId3"/>
          <a:stretch>
            <a:fillRect/>
          </a:stretch>
        </p:blipFill>
        <p:spPr>
          <a:xfrm>
            <a:off x="8225847" y="319792"/>
            <a:ext cx="2442153" cy="588579"/>
          </a:xfrm>
          <a:prstGeom prst="rect">
            <a:avLst/>
          </a:prstGeom>
          <a:solidFill>
            <a:schemeClr val="bg1"/>
          </a:solidFill>
        </p:spPr>
      </p:pic>
      <p:sp>
        <p:nvSpPr>
          <p:cNvPr id="7" name="Rounded Rectangle 6">
            <a:extLst>
              <a:ext uri="{FF2B5EF4-FFF2-40B4-BE49-F238E27FC236}">
                <a16:creationId xmlns:a16="http://schemas.microsoft.com/office/drawing/2014/main" id="{C8685394-62C0-CC4E-B4B2-A3A21402F859}"/>
              </a:ext>
            </a:extLst>
          </p:cNvPr>
          <p:cNvSpPr/>
          <p:nvPr/>
        </p:nvSpPr>
        <p:spPr>
          <a:xfrm>
            <a:off x="2996554" y="1292264"/>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1. MUST</a:t>
            </a:r>
            <a:r>
              <a:rPr lang="en-US" sz="1400" dirty="0">
                <a:solidFill>
                  <a:schemeClr val="accent2"/>
                </a:solidFill>
              </a:rPr>
              <a:t> be DNSSEC signed and follow key management best practices</a:t>
            </a:r>
          </a:p>
        </p:txBody>
      </p:sp>
      <p:sp>
        <p:nvSpPr>
          <p:cNvPr id="8" name="Rounded Rectangle 7">
            <a:extLst>
              <a:ext uri="{FF2B5EF4-FFF2-40B4-BE49-F238E27FC236}">
                <a16:creationId xmlns:a16="http://schemas.microsoft.com/office/drawing/2014/main" id="{E5070CFB-8422-5F49-9044-A04941E91809}"/>
              </a:ext>
            </a:extLst>
          </p:cNvPr>
          <p:cNvSpPr/>
          <p:nvPr/>
        </p:nvSpPr>
        <p:spPr>
          <a:xfrm>
            <a:off x="2996554" y="1868638"/>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2. </a:t>
            </a:r>
            <a:r>
              <a:rPr lang="en-US" sz="1400" dirty="0">
                <a:solidFill>
                  <a:schemeClr val="accent2"/>
                </a:solidFill>
              </a:rPr>
              <a:t>Transfer between authoritative servers </a:t>
            </a:r>
            <a:r>
              <a:rPr lang="en-US" sz="1400" b="1" dirty="0">
                <a:solidFill>
                  <a:schemeClr val="accent2"/>
                </a:solidFill>
              </a:rPr>
              <a:t>MUST</a:t>
            </a:r>
            <a:r>
              <a:rPr lang="en-US" sz="1400" dirty="0">
                <a:solidFill>
                  <a:schemeClr val="accent2"/>
                </a:solidFill>
              </a:rPr>
              <a:t> be limited</a:t>
            </a:r>
          </a:p>
        </p:txBody>
      </p:sp>
      <p:sp>
        <p:nvSpPr>
          <p:cNvPr id="9" name="Rounded Rectangle 8">
            <a:extLst>
              <a:ext uri="{FF2B5EF4-FFF2-40B4-BE49-F238E27FC236}">
                <a16:creationId xmlns:a16="http://schemas.microsoft.com/office/drawing/2014/main" id="{198A604A-D826-104D-BEAF-F5CDCE58E6A5}"/>
              </a:ext>
            </a:extLst>
          </p:cNvPr>
          <p:cNvSpPr/>
          <p:nvPr/>
        </p:nvSpPr>
        <p:spPr>
          <a:xfrm>
            <a:off x="2996554" y="2430001"/>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3. </a:t>
            </a:r>
            <a:r>
              <a:rPr lang="en-US" sz="1400" dirty="0">
                <a:solidFill>
                  <a:schemeClr val="accent2"/>
                </a:solidFill>
              </a:rPr>
              <a:t>Zone file integrity </a:t>
            </a:r>
            <a:r>
              <a:rPr lang="en-US" sz="1400" b="1" dirty="0">
                <a:solidFill>
                  <a:schemeClr val="accent2"/>
                </a:solidFill>
              </a:rPr>
              <a:t>MUST</a:t>
            </a:r>
            <a:r>
              <a:rPr lang="en-US" sz="1400" dirty="0">
                <a:solidFill>
                  <a:schemeClr val="accent2"/>
                </a:solidFill>
              </a:rPr>
              <a:t> be controlled</a:t>
            </a:r>
          </a:p>
        </p:txBody>
      </p:sp>
      <p:sp>
        <p:nvSpPr>
          <p:cNvPr id="10" name="Rounded Rectangle 9">
            <a:extLst>
              <a:ext uri="{FF2B5EF4-FFF2-40B4-BE49-F238E27FC236}">
                <a16:creationId xmlns:a16="http://schemas.microsoft.com/office/drawing/2014/main" id="{C61B7824-74AE-C54E-A80A-0E05D105380E}"/>
              </a:ext>
            </a:extLst>
          </p:cNvPr>
          <p:cNvSpPr/>
          <p:nvPr/>
        </p:nvSpPr>
        <p:spPr>
          <a:xfrm>
            <a:off x="2996554" y="3003701"/>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4. </a:t>
            </a:r>
            <a:r>
              <a:rPr lang="en-US" sz="1400" dirty="0">
                <a:solidFill>
                  <a:schemeClr val="accent2"/>
                </a:solidFill>
              </a:rPr>
              <a:t>Authoritative and recursive nameservers </a:t>
            </a:r>
            <a:r>
              <a:rPr lang="en-US" sz="1400" b="1" dirty="0">
                <a:solidFill>
                  <a:schemeClr val="accent2"/>
                </a:solidFill>
              </a:rPr>
              <a:t>MUST </a:t>
            </a:r>
            <a:r>
              <a:rPr lang="en-US" sz="1400" dirty="0">
                <a:solidFill>
                  <a:schemeClr val="accent2"/>
                </a:solidFill>
              </a:rPr>
              <a:t>run on separate infrastructure</a:t>
            </a:r>
          </a:p>
        </p:txBody>
      </p:sp>
      <p:sp>
        <p:nvSpPr>
          <p:cNvPr id="11" name="Rounded Rectangle 10">
            <a:extLst>
              <a:ext uri="{FF2B5EF4-FFF2-40B4-BE49-F238E27FC236}">
                <a16:creationId xmlns:a16="http://schemas.microsoft.com/office/drawing/2014/main" id="{4D2C0F89-1C15-E547-85E3-CB9B93508813}"/>
              </a:ext>
            </a:extLst>
          </p:cNvPr>
          <p:cNvSpPr/>
          <p:nvPr/>
        </p:nvSpPr>
        <p:spPr>
          <a:xfrm>
            <a:off x="2996554" y="3577401"/>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5. </a:t>
            </a:r>
            <a:r>
              <a:rPr lang="en-US" sz="1400" dirty="0">
                <a:solidFill>
                  <a:schemeClr val="accent2"/>
                </a:solidFill>
              </a:rPr>
              <a:t>A minimum of two distinct nameservers </a:t>
            </a:r>
            <a:r>
              <a:rPr lang="en-US" sz="1400" b="1" dirty="0">
                <a:solidFill>
                  <a:schemeClr val="accent2"/>
                </a:solidFill>
              </a:rPr>
              <a:t>MUST</a:t>
            </a:r>
            <a:r>
              <a:rPr lang="en-US" sz="1400" dirty="0">
                <a:solidFill>
                  <a:schemeClr val="accent2"/>
                </a:solidFill>
              </a:rPr>
              <a:t> be used for any given zone</a:t>
            </a:r>
          </a:p>
        </p:txBody>
      </p:sp>
      <p:sp>
        <p:nvSpPr>
          <p:cNvPr id="12" name="Rounded Rectangle 11">
            <a:extLst>
              <a:ext uri="{FF2B5EF4-FFF2-40B4-BE49-F238E27FC236}">
                <a16:creationId xmlns:a16="http://schemas.microsoft.com/office/drawing/2014/main" id="{E9A0648E-F2AB-B54B-A9E8-FE4DB3D68F3B}"/>
              </a:ext>
            </a:extLst>
          </p:cNvPr>
          <p:cNvSpPr/>
          <p:nvPr/>
        </p:nvSpPr>
        <p:spPr>
          <a:xfrm>
            <a:off x="2996554" y="4151101"/>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6. </a:t>
            </a:r>
            <a:r>
              <a:rPr lang="en-US" sz="1400" dirty="0">
                <a:solidFill>
                  <a:schemeClr val="accent2"/>
                </a:solidFill>
              </a:rPr>
              <a:t>There </a:t>
            </a:r>
            <a:r>
              <a:rPr lang="en-US" sz="1400" b="1" dirty="0">
                <a:solidFill>
                  <a:schemeClr val="accent2"/>
                </a:solidFill>
              </a:rPr>
              <a:t>MUST</a:t>
            </a:r>
            <a:r>
              <a:rPr lang="en-US" sz="1400" dirty="0">
                <a:solidFill>
                  <a:schemeClr val="accent2"/>
                </a:solidFill>
              </a:rPr>
              <a:t> be diversity in the authoritative DNS software packages</a:t>
            </a:r>
          </a:p>
        </p:txBody>
      </p:sp>
      <p:sp>
        <p:nvSpPr>
          <p:cNvPr id="13" name="Rounded Rectangle 12">
            <a:extLst>
              <a:ext uri="{FF2B5EF4-FFF2-40B4-BE49-F238E27FC236}">
                <a16:creationId xmlns:a16="http://schemas.microsoft.com/office/drawing/2014/main" id="{6D378399-5C39-EB40-BBA6-6C43907B0398}"/>
              </a:ext>
            </a:extLst>
          </p:cNvPr>
          <p:cNvSpPr/>
          <p:nvPr/>
        </p:nvSpPr>
        <p:spPr>
          <a:xfrm>
            <a:off x="2996554" y="4724801"/>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7. </a:t>
            </a:r>
            <a:r>
              <a:rPr lang="en-US" sz="1400" dirty="0">
                <a:solidFill>
                  <a:schemeClr val="accent2"/>
                </a:solidFill>
              </a:rPr>
              <a:t>Authoritative servers for a given zone </a:t>
            </a:r>
            <a:r>
              <a:rPr lang="en-US" sz="1400" b="1" dirty="0">
                <a:solidFill>
                  <a:schemeClr val="accent2"/>
                </a:solidFill>
              </a:rPr>
              <a:t>MUST </a:t>
            </a:r>
            <a:r>
              <a:rPr lang="en-US" sz="1400" dirty="0">
                <a:solidFill>
                  <a:schemeClr val="accent2"/>
                </a:solidFill>
              </a:rPr>
              <a:t>run from a diversified infrastructure</a:t>
            </a:r>
          </a:p>
        </p:txBody>
      </p:sp>
      <p:sp>
        <p:nvSpPr>
          <p:cNvPr id="14" name="Rounded Rectangle 13">
            <a:extLst>
              <a:ext uri="{FF2B5EF4-FFF2-40B4-BE49-F238E27FC236}">
                <a16:creationId xmlns:a16="http://schemas.microsoft.com/office/drawing/2014/main" id="{85DB54B0-908A-C04C-A449-8A55B216245C}"/>
              </a:ext>
            </a:extLst>
          </p:cNvPr>
          <p:cNvSpPr/>
          <p:nvPr/>
        </p:nvSpPr>
        <p:spPr>
          <a:xfrm>
            <a:off x="2996554" y="5319142"/>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8.</a:t>
            </a:r>
            <a:r>
              <a:rPr lang="en-US" sz="1400" dirty="0">
                <a:solidFill>
                  <a:schemeClr val="accent2"/>
                </a:solidFill>
              </a:rPr>
              <a:t> The infrastructure that makes up your DNS infrastructure </a:t>
            </a:r>
            <a:r>
              <a:rPr lang="en-US" sz="1400" b="1" dirty="0">
                <a:solidFill>
                  <a:schemeClr val="accent2"/>
                </a:solidFill>
              </a:rPr>
              <a:t>MUST</a:t>
            </a:r>
            <a:r>
              <a:rPr lang="en-US" sz="1400" dirty="0">
                <a:solidFill>
                  <a:schemeClr val="accent2"/>
                </a:solidFill>
              </a:rPr>
              <a:t> be monitored</a:t>
            </a:r>
          </a:p>
        </p:txBody>
      </p:sp>
      <p:sp>
        <p:nvSpPr>
          <p:cNvPr id="15" name="Rounded Rectangle 14">
            <a:extLst>
              <a:ext uri="{FF2B5EF4-FFF2-40B4-BE49-F238E27FC236}">
                <a16:creationId xmlns:a16="http://schemas.microsoft.com/office/drawing/2014/main" id="{643A15B6-433E-FE47-9FBA-688EF5C20490}"/>
              </a:ext>
            </a:extLst>
          </p:cNvPr>
          <p:cNvSpPr/>
          <p:nvPr/>
        </p:nvSpPr>
        <p:spPr>
          <a:xfrm rot="16200000">
            <a:off x="385571" y="3302566"/>
            <a:ext cx="4477541" cy="456937"/>
          </a:xfrm>
          <a:prstGeom prst="roundRect">
            <a:avLst/>
          </a:prstGeom>
          <a:solidFill>
            <a:srgbClr val="436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b="1" dirty="0">
                <a:latin typeface="Century Gothic" panose="020B0502020202020204" pitchFamily="34" charset="0"/>
              </a:rPr>
              <a:t>TLDs &amp; Critical Zones</a:t>
            </a:r>
          </a:p>
        </p:txBody>
      </p:sp>
    </p:spTree>
    <p:extLst>
      <p:ext uri="{BB962C8B-B14F-4D97-AF65-F5344CB8AC3E}">
        <p14:creationId xmlns:p14="http://schemas.microsoft.com/office/powerpoint/2010/main" val="3144265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D6E9-B131-7F45-83EF-AC38020D53C7}"/>
              </a:ext>
            </a:extLst>
          </p:cNvPr>
          <p:cNvSpPr>
            <a:spLocks noGrp="1"/>
          </p:cNvSpPr>
          <p:nvPr>
            <p:ph type="title"/>
          </p:nvPr>
        </p:nvSpPr>
        <p:spPr>
          <a:xfrm>
            <a:off x="163099" y="94460"/>
            <a:ext cx="7606110" cy="450663"/>
          </a:xfrm>
        </p:spPr>
        <p:txBody>
          <a:bodyPr>
            <a:noAutofit/>
          </a:bodyPr>
          <a:lstStyle/>
          <a:p>
            <a:r>
              <a:rPr lang="en-US" dirty="0">
                <a:solidFill>
                  <a:schemeClr val="tx1"/>
                </a:solidFill>
                <a:cs typeface="Aharoni" panose="02010803020104030203" pitchFamily="2" charset="-79"/>
              </a:rPr>
              <a:t>Authoritative DNS Operators of SLDs</a:t>
            </a:r>
          </a:p>
        </p:txBody>
      </p:sp>
      <p:pic>
        <p:nvPicPr>
          <p:cNvPr id="4" name="Picture 3" descr="A picture containing text, sign&#10;&#10;Description automatically generated">
            <a:extLst>
              <a:ext uri="{FF2B5EF4-FFF2-40B4-BE49-F238E27FC236}">
                <a16:creationId xmlns:a16="http://schemas.microsoft.com/office/drawing/2014/main" id="{CC4CE75E-0B2D-F441-8F83-357126E50F08}"/>
              </a:ext>
            </a:extLst>
          </p:cNvPr>
          <p:cNvPicPr>
            <a:picLocks noChangeAspect="1"/>
          </p:cNvPicPr>
          <p:nvPr/>
        </p:nvPicPr>
        <p:blipFill>
          <a:blip r:embed="rId3"/>
          <a:stretch>
            <a:fillRect/>
          </a:stretch>
        </p:blipFill>
        <p:spPr>
          <a:xfrm>
            <a:off x="8225847" y="319792"/>
            <a:ext cx="2442153" cy="588579"/>
          </a:xfrm>
          <a:prstGeom prst="rect">
            <a:avLst/>
          </a:prstGeom>
          <a:solidFill>
            <a:schemeClr val="bg1"/>
          </a:solidFill>
        </p:spPr>
      </p:pic>
      <p:sp>
        <p:nvSpPr>
          <p:cNvPr id="7" name="Rounded Rectangle 6">
            <a:extLst>
              <a:ext uri="{FF2B5EF4-FFF2-40B4-BE49-F238E27FC236}">
                <a16:creationId xmlns:a16="http://schemas.microsoft.com/office/drawing/2014/main" id="{C8685394-62C0-CC4E-B4B2-A3A21402F859}"/>
              </a:ext>
            </a:extLst>
          </p:cNvPr>
          <p:cNvSpPr/>
          <p:nvPr/>
        </p:nvSpPr>
        <p:spPr>
          <a:xfrm>
            <a:off x="2996554" y="1579343"/>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1. MUST</a:t>
            </a:r>
            <a:r>
              <a:rPr lang="en-US" sz="1400" dirty="0">
                <a:solidFill>
                  <a:schemeClr val="accent2"/>
                </a:solidFill>
              </a:rPr>
              <a:t> be DNSSEC signed and follow key management best practices</a:t>
            </a:r>
          </a:p>
        </p:txBody>
      </p:sp>
      <p:sp>
        <p:nvSpPr>
          <p:cNvPr id="8" name="Rounded Rectangle 7">
            <a:extLst>
              <a:ext uri="{FF2B5EF4-FFF2-40B4-BE49-F238E27FC236}">
                <a16:creationId xmlns:a16="http://schemas.microsoft.com/office/drawing/2014/main" id="{E5070CFB-8422-5F49-9044-A04941E91809}"/>
              </a:ext>
            </a:extLst>
          </p:cNvPr>
          <p:cNvSpPr/>
          <p:nvPr/>
        </p:nvSpPr>
        <p:spPr>
          <a:xfrm>
            <a:off x="2996554" y="2155717"/>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2. </a:t>
            </a:r>
            <a:r>
              <a:rPr lang="en-US" sz="1400" dirty="0">
                <a:solidFill>
                  <a:schemeClr val="accent2"/>
                </a:solidFill>
              </a:rPr>
              <a:t>Transfer between authoritative servers </a:t>
            </a:r>
            <a:r>
              <a:rPr lang="en-US" sz="1400" b="1" dirty="0">
                <a:solidFill>
                  <a:schemeClr val="accent2"/>
                </a:solidFill>
              </a:rPr>
              <a:t>MUST</a:t>
            </a:r>
            <a:r>
              <a:rPr lang="en-US" sz="1400" dirty="0">
                <a:solidFill>
                  <a:schemeClr val="accent2"/>
                </a:solidFill>
              </a:rPr>
              <a:t> be limited</a:t>
            </a:r>
          </a:p>
        </p:txBody>
      </p:sp>
      <p:sp>
        <p:nvSpPr>
          <p:cNvPr id="9" name="Rounded Rectangle 8">
            <a:extLst>
              <a:ext uri="{FF2B5EF4-FFF2-40B4-BE49-F238E27FC236}">
                <a16:creationId xmlns:a16="http://schemas.microsoft.com/office/drawing/2014/main" id="{198A604A-D826-104D-BEAF-F5CDCE58E6A5}"/>
              </a:ext>
            </a:extLst>
          </p:cNvPr>
          <p:cNvSpPr/>
          <p:nvPr/>
        </p:nvSpPr>
        <p:spPr>
          <a:xfrm>
            <a:off x="2996554" y="2717080"/>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3. </a:t>
            </a:r>
            <a:r>
              <a:rPr lang="en-US" sz="1400" dirty="0">
                <a:solidFill>
                  <a:schemeClr val="accent2"/>
                </a:solidFill>
              </a:rPr>
              <a:t>Zone file integrity </a:t>
            </a:r>
            <a:r>
              <a:rPr lang="en-US" sz="1400" b="1" dirty="0">
                <a:solidFill>
                  <a:schemeClr val="accent2"/>
                </a:solidFill>
              </a:rPr>
              <a:t>MUST</a:t>
            </a:r>
            <a:r>
              <a:rPr lang="en-US" sz="1400" dirty="0">
                <a:solidFill>
                  <a:schemeClr val="accent2"/>
                </a:solidFill>
              </a:rPr>
              <a:t> be controlled</a:t>
            </a:r>
          </a:p>
        </p:txBody>
      </p:sp>
      <p:sp>
        <p:nvSpPr>
          <p:cNvPr id="10" name="Rounded Rectangle 9">
            <a:extLst>
              <a:ext uri="{FF2B5EF4-FFF2-40B4-BE49-F238E27FC236}">
                <a16:creationId xmlns:a16="http://schemas.microsoft.com/office/drawing/2014/main" id="{C61B7824-74AE-C54E-A80A-0E05D105380E}"/>
              </a:ext>
            </a:extLst>
          </p:cNvPr>
          <p:cNvSpPr/>
          <p:nvPr/>
        </p:nvSpPr>
        <p:spPr>
          <a:xfrm>
            <a:off x="2996554" y="3290780"/>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4. </a:t>
            </a:r>
            <a:r>
              <a:rPr lang="en-US" sz="1400" dirty="0">
                <a:solidFill>
                  <a:schemeClr val="accent2"/>
                </a:solidFill>
              </a:rPr>
              <a:t>Authoritative and recursive nameservers </a:t>
            </a:r>
            <a:r>
              <a:rPr lang="en-US" sz="1400" b="1" dirty="0">
                <a:solidFill>
                  <a:schemeClr val="accent2"/>
                </a:solidFill>
              </a:rPr>
              <a:t>MUST </a:t>
            </a:r>
            <a:r>
              <a:rPr lang="en-US" sz="1400" dirty="0">
                <a:solidFill>
                  <a:schemeClr val="accent2"/>
                </a:solidFill>
              </a:rPr>
              <a:t>run on separate infrastructure</a:t>
            </a:r>
          </a:p>
        </p:txBody>
      </p:sp>
      <p:sp>
        <p:nvSpPr>
          <p:cNvPr id="11" name="Rounded Rectangle 10">
            <a:extLst>
              <a:ext uri="{FF2B5EF4-FFF2-40B4-BE49-F238E27FC236}">
                <a16:creationId xmlns:a16="http://schemas.microsoft.com/office/drawing/2014/main" id="{4D2C0F89-1C15-E547-85E3-CB9B93508813}"/>
              </a:ext>
            </a:extLst>
          </p:cNvPr>
          <p:cNvSpPr/>
          <p:nvPr/>
        </p:nvSpPr>
        <p:spPr>
          <a:xfrm>
            <a:off x="2996554" y="3864480"/>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5. </a:t>
            </a:r>
            <a:r>
              <a:rPr lang="en-US" sz="1400" dirty="0">
                <a:solidFill>
                  <a:schemeClr val="accent2"/>
                </a:solidFill>
              </a:rPr>
              <a:t>A minimum of two distinct nameservers </a:t>
            </a:r>
            <a:r>
              <a:rPr lang="en-US" sz="1400" b="1" dirty="0">
                <a:solidFill>
                  <a:schemeClr val="accent2"/>
                </a:solidFill>
              </a:rPr>
              <a:t>MUST</a:t>
            </a:r>
            <a:r>
              <a:rPr lang="en-US" sz="1400" dirty="0">
                <a:solidFill>
                  <a:schemeClr val="accent2"/>
                </a:solidFill>
              </a:rPr>
              <a:t> be used for any given zone</a:t>
            </a:r>
          </a:p>
        </p:txBody>
      </p:sp>
      <p:sp>
        <p:nvSpPr>
          <p:cNvPr id="13" name="Rounded Rectangle 12">
            <a:extLst>
              <a:ext uri="{FF2B5EF4-FFF2-40B4-BE49-F238E27FC236}">
                <a16:creationId xmlns:a16="http://schemas.microsoft.com/office/drawing/2014/main" id="{6D378399-5C39-EB40-BBA6-6C43907B0398}"/>
              </a:ext>
            </a:extLst>
          </p:cNvPr>
          <p:cNvSpPr/>
          <p:nvPr/>
        </p:nvSpPr>
        <p:spPr>
          <a:xfrm>
            <a:off x="2996554" y="4462765"/>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6. </a:t>
            </a:r>
            <a:r>
              <a:rPr lang="en-US" sz="1400" dirty="0">
                <a:solidFill>
                  <a:schemeClr val="accent2"/>
                </a:solidFill>
              </a:rPr>
              <a:t>Authoritative servers for a given zone </a:t>
            </a:r>
            <a:r>
              <a:rPr lang="en-US" sz="1400" b="1" dirty="0">
                <a:solidFill>
                  <a:schemeClr val="accent2"/>
                </a:solidFill>
              </a:rPr>
              <a:t>MUST </a:t>
            </a:r>
            <a:r>
              <a:rPr lang="en-US" sz="1400" dirty="0">
                <a:solidFill>
                  <a:schemeClr val="accent2"/>
                </a:solidFill>
              </a:rPr>
              <a:t>run from a diversified infrastructure</a:t>
            </a:r>
          </a:p>
        </p:txBody>
      </p:sp>
      <p:sp>
        <p:nvSpPr>
          <p:cNvPr id="14" name="Rounded Rectangle 13">
            <a:extLst>
              <a:ext uri="{FF2B5EF4-FFF2-40B4-BE49-F238E27FC236}">
                <a16:creationId xmlns:a16="http://schemas.microsoft.com/office/drawing/2014/main" id="{85DB54B0-908A-C04C-A449-8A55B216245C}"/>
              </a:ext>
            </a:extLst>
          </p:cNvPr>
          <p:cNvSpPr/>
          <p:nvPr/>
        </p:nvSpPr>
        <p:spPr>
          <a:xfrm>
            <a:off x="2996554" y="5042647"/>
            <a:ext cx="6874004" cy="450663"/>
          </a:xfrm>
          <a:prstGeom prst="roundRect">
            <a:avLst/>
          </a:prstGeom>
          <a:noFill/>
          <a:ln w="3175">
            <a:solidFill>
              <a:srgbClr val="4363A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7.</a:t>
            </a:r>
            <a:r>
              <a:rPr lang="en-US" sz="1400" dirty="0">
                <a:solidFill>
                  <a:schemeClr val="accent2"/>
                </a:solidFill>
              </a:rPr>
              <a:t> The infrastructure that make up your DNS infrastructure </a:t>
            </a:r>
            <a:r>
              <a:rPr lang="en-US" sz="1400" b="1" dirty="0">
                <a:solidFill>
                  <a:schemeClr val="accent2"/>
                </a:solidFill>
              </a:rPr>
              <a:t>MUST</a:t>
            </a:r>
            <a:r>
              <a:rPr lang="en-US" sz="1400" dirty="0">
                <a:solidFill>
                  <a:schemeClr val="accent2"/>
                </a:solidFill>
              </a:rPr>
              <a:t> be monitored</a:t>
            </a:r>
          </a:p>
        </p:txBody>
      </p:sp>
      <p:sp>
        <p:nvSpPr>
          <p:cNvPr id="15" name="Rounded Rectangle 14">
            <a:extLst>
              <a:ext uri="{FF2B5EF4-FFF2-40B4-BE49-F238E27FC236}">
                <a16:creationId xmlns:a16="http://schemas.microsoft.com/office/drawing/2014/main" id="{643A15B6-433E-FE47-9FBA-688EF5C20490}"/>
              </a:ext>
            </a:extLst>
          </p:cNvPr>
          <p:cNvSpPr/>
          <p:nvPr/>
        </p:nvSpPr>
        <p:spPr>
          <a:xfrm rot="16200000">
            <a:off x="667358" y="3307857"/>
            <a:ext cx="3913967" cy="456937"/>
          </a:xfrm>
          <a:prstGeom prst="roundRect">
            <a:avLst/>
          </a:prstGeom>
          <a:solidFill>
            <a:srgbClr val="4363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SLDs</a:t>
            </a:r>
          </a:p>
        </p:txBody>
      </p:sp>
    </p:spTree>
    <p:extLst>
      <p:ext uri="{BB962C8B-B14F-4D97-AF65-F5344CB8AC3E}">
        <p14:creationId xmlns:p14="http://schemas.microsoft.com/office/powerpoint/2010/main" val="1024787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D6E9-B131-7F45-83EF-AC38020D53C7}"/>
              </a:ext>
            </a:extLst>
          </p:cNvPr>
          <p:cNvSpPr>
            <a:spLocks noGrp="1"/>
          </p:cNvSpPr>
          <p:nvPr>
            <p:ph type="title"/>
          </p:nvPr>
        </p:nvSpPr>
        <p:spPr>
          <a:xfrm>
            <a:off x="232338" y="120773"/>
            <a:ext cx="7333585" cy="450663"/>
          </a:xfrm>
        </p:spPr>
        <p:txBody>
          <a:bodyPr>
            <a:noAutofit/>
          </a:bodyPr>
          <a:lstStyle/>
          <a:p>
            <a:r>
              <a:rPr lang="en-US" dirty="0">
                <a:solidFill>
                  <a:schemeClr val="tx1"/>
                </a:solidFill>
                <a:cs typeface="Aharoni" panose="02010803020104030203" pitchFamily="2" charset="-79"/>
              </a:rPr>
              <a:t>Closed &amp; Private Resolver Operators</a:t>
            </a:r>
          </a:p>
        </p:txBody>
      </p:sp>
      <p:pic>
        <p:nvPicPr>
          <p:cNvPr id="4" name="Picture 3" descr="A picture containing text, sign&#10;&#10;Description automatically generated">
            <a:extLst>
              <a:ext uri="{FF2B5EF4-FFF2-40B4-BE49-F238E27FC236}">
                <a16:creationId xmlns:a16="http://schemas.microsoft.com/office/drawing/2014/main" id="{CC4CE75E-0B2D-F441-8F83-357126E50F08}"/>
              </a:ext>
            </a:extLst>
          </p:cNvPr>
          <p:cNvPicPr>
            <a:picLocks noChangeAspect="1"/>
          </p:cNvPicPr>
          <p:nvPr/>
        </p:nvPicPr>
        <p:blipFill>
          <a:blip r:embed="rId3"/>
          <a:stretch>
            <a:fillRect/>
          </a:stretch>
        </p:blipFill>
        <p:spPr>
          <a:xfrm>
            <a:off x="8225847" y="319792"/>
            <a:ext cx="2442153" cy="588579"/>
          </a:xfrm>
          <a:prstGeom prst="rect">
            <a:avLst/>
          </a:prstGeom>
          <a:solidFill>
            <a:schemeClr val="bg1"/>
          </a:solidFill>
        </p:spPr>
      </p:pic>
      <p:sp>
        <p:nvSpPr>
          <p:cNvPr id="7" name="Rounded Rectangle 6">
            <a:extLst>
              <a:ext uri="{FF2B5EF4-FFF2-40B4-BE49-F238E27FC236}">
                <a16:creationId xmlns:a16="http://schemas.microsoft.com/office/drawing/2014/main" id="{C8685394-62C0-CC4E-B4B2-A3A21402F859}"/>
              </a:ext>
            </a:extLst>
          </p:cNvPr>
          <p:cNvSpPr/>
          <p:nvPr/>
        </p:nvSpPr>
        <p:spPr>
          <a:xfrm>
            <a:off x="2879596" y="2153501"/>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1. </a:t>
            </a:r>
            <a:r>
              <a:rPr lang="en-US" sz="1400" dirty="0">
                <a:solidFill>
                  <a:schemeClr val="accent2"/>
                </a:solidFill>
              </a:rPr>
              <a:t>DNSSEC validation </a:t>
            </a:r>
            <a:r>
              <a:rPr lang="en-US" sz="1400" b="1" dirty="0">
                <a:solidFill>
                  <a:schemeClr val="accent2"/>
                </a:solidFill>
              </a:rPr>
              <a:t>MUST</a:t>
            </a:r>
            <a:r>
              <a:rPr lang="en-US" sz="1400" dirty="0">
                <a:solidFill>
                  <a:schemeClr val="accent2"/>
                </a:solidFill>
              </a:rPr>
              <a:t> be enabled</a:t>
            </a:r>
          </a:p>
        </p:txBody>
      </p:sp>
      <p:sp>
        <p:nvSpPr>
          <p:cNvPr id="8" name="Rounded Rectangle 7">
            <a:extLst>
              <a:ext uri="{FF2B5EF4-FFF2-40B4-BE49-F238E27FC236}">
                <a16:creationId xmlns:a16="http://schemas.microsoft.com/office/drawing/2014/main" id="{E5070CFB-8422-5F49-9044-A04941E91809}"/>
              </a:ext>
            </a:extLst>
          </p:cNvPr>
          <p:cNvSpPr/>
          <p:nvPr/>
        </p:nvSpPr>
        <p:spPr>
          <a:xfrm>
            <a:off x="2879596" y="2729875"/>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2. </a:t>
            </a:r>
            <a:r>
              <a:rPr lang="en-US" sz="1400" dirty="0">
                <a:solidFill>
                  <a:schemeClr val="accent2"/>
                </a:solidFill>
              </a:rPr>
              <a:t>ACL statements </a:t>
            </a:r>
            <a:r>
              <a:rPr lang="en-US" sz="1400" b="1" dirty="0">
                <a:solidFill>
                  <a:schemeClr val="accent2"/>
                </a:solidFill>
              </a:rPr>
              <a:t>MUST</a:t>
            </a:r>
            <a:r>
              <a:rPr lang="en-US" sz="1400" dirty="0">
                <a:solidFill>
                  <a:schemeClr val="accent2"/>
                </a:solidFill>
              </a:rPr>
              <a:t> be used to restrict who may send recursive queries </a:t>
            </a:r>
          </a:p>
        </p:txBody>
      </p:sp>
      <p:sp>
        <p:nvSpPr>
          <p:cNvPr id="9" name="Rounded Rectangle 8">
            <a:extLst>
              <a:ext uri="{FF2B5EF4-FFF2-40B4-BE49-F238E27FC236}">
                <a16:creationId xmlns:a16="http://schemas.microsoft.com/office/drawing/2014/main" id="{198A604A-D826-104D-BEAF-F5CDCE58E6A5}"/>
              </a:ext>
            </a:extLst>
          </p:cNvPr>
          <p:cNvSpPr/>
          <p:nvPr/>
        </p:nvSpPr>
        <p:spPr>
          <a:xfrm>
            <a:off x="2879596" y="3291238"/>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3. </a:t>
            </a:r>
            <a:r>
              <a:rPr lang="en-US" sz="1400" dirty="0">
                <a:solidFill>
                  <a:schemeClr val="accent2"/>
                </a:solidFill>
              </a:rPr>
              <a:t>QNAME minimization </a:t>
            </a:r>
            <a:r>
              <a:rPr lang="en-US" sz="1400" b="1" dirty="0">
                <a:solidFill>
                  <a:schemeClr val="accent2"/>
                </a:solidFill>
              </a:rPr>
              <a:t>MUST</a:t>
            </a:r>
            <a:r>
              <a:rPr lang="en-US" sz="1400" dirty="0">
                <a:solidFill>
                  <a:schemeClr val="accent2"/>
                </a:solidFill>
              </a:rPr>
              <a:t> be</a:t>
            </a:r>
            <a:r>
              <a:rPr lang="en-US" sz="1400" b="1" dirty="0">
                <a:solidFill>
                  <a:schemeClr val="accent2"/>
                </a:solidFill>
              </a:rPr>
              <a:t> </a:t>
            </a:r>
            <a:r>
              <a:rPr lang="en-US" sz="1400" dirty="0">
                <a:solidFill>
                  <a:schemeClr val="accent2"/>
                </a:solidFill>
              </a:rPr>
              <a:t>enabled</a:t>
            </a:r>
          </a:p>
        </p:txBody>
      </p:sp>
      <p:sp>
        <p:nvSpPr>
          <p:cNvPr id="10" name="Rounded Rectangle 9">
            <a:extLst>
              <a:ext uri="{FF2B5EF4-FFF2-40B4-BE49-F238E27FC236}">
                <a16:creationId xmlns:a16="http://schemas.microsoft.com/office/drawing/2014/main" id="{C61B7824-74AE-C54E-A80A-0E05D105380E}"/>
              </a:ext>
            </a:extLst>
          </p:cNvPr>
          <p:cNvSpPr/>
          <p:nvPr/>
        </p:nvSpPr>
        <p:spPr>
          <a:xfrm>
            <a:off x="2879596" y="3864938"/>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4. </a:t>
            </a:r>
            <a:r>
              <a:rPr lang="en-US" sz="1400" dirty="0">
                <a:solidFill>
                  <a:schemeClr val="accent2"/>
                </a:solidFill>
              </a:rPr>
              <a:t>Authoritative and recursive nameservers </a:t>
            </a:r>
            <a:r>
              <a:rPr lang="en-US" sz="1400" b="1" dirty="0">
                <a:solidFill>
                  <a:schemeClr val="accent2"/>
                </a:solidFill>
              </a:rPr>
              <a:t>MUST </a:t>
            </a:r>
            <a:r>
              <a:rPr lang="en-US" sz="1400" dirty="0">
                <a:solidFill>
                  <a:schemeClr val="accent2"/>
                </a:solidFill>
              </a:rPr>
              <a:t>run on separate infrastructure</a:t>
            </a:r>
          </a:p>
        </p:txBody>
      </p:sp>
      <p:sp>
        <p:nvSpPr>
          <p:cNvPr id="11" name="Rounded Rectangle 10">
            <a:extLst>
              <a:ext uri="{FF2B5EF4-FFF2-40B4-BE49-F238E27FC236}">
                <a16:creationId xmlns:a16="http://schemas.microsoft.com/office/drawing/2014/main" id="{4D2C0F89-1C15-E547-85E3-CB9B93508813}"/>
              </a:ext>
            </a:extLst>
          </p:cNvPr>
          <p:cNvSpPr/>
          <p:nvPr/>
        </p:nvSpPr>
        <p:spPr>
          <a:xfrm>
            <a:off x="2879596" y="4438638"/>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5. </a:t>
            </a:r>
            <a:r>
              <a:rPr lang="en-US" sz="1400" dirty="0">
                <a:solidFill>
                  <a:schemeClr val="accent2"/>
                </a:solidFill>
              </a:rPr>
              <a:t>At least two distinct servers </a:t>
            </a:r>
            <a:r>
              <a:rPr lang="en-US" sz="1400" b="1" dirty="0">
                <a:solidFill>
                  <a:schemeClr val="accent2"/>
                </a:solidFill>
              </a:rPr>
              <a:t>MUST </a:t>
            </a:r>
            <a:r>
              <a:rPr lang="en-US" sz="1400" dirty="0">
                <a:solidFill>
                  <a:schemeClr val="accent2"/>
                </a:solidFill>
              </a:rPr>
              <a:t>be used for providing recursion services</a:t>
            </a:r>
          </a:p>
        </p:txBody>
      </p:sp>
      <p:sp>
        <p:nvSpPr>
          <p:cNvPr id="13" name="Rounded Rectangle 12">
            <a:extLst>
              <a:ext uri="{FF2B5EF4-FFF2-40B4-BE49-F238E27FC236}">
                <a16:creationId xmlns:a16="http://schemas.microsoft.com/office/drawing/2014/main" id="{6D378399-5C39-EB40-BBA6-6C43907B0398}"/>
              </a:ext>
            </a:extLst>
          </p:cNvPr>
          <p:cNvSpPr/>
          <p:nvPr/>
        </p:nvSpPr>
        <p:spPr>
          <a:xfrm>
            <a:off x="2879596" y="5036923"/>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6. </a:t>
            </a:r>
            <a:r>
              <a:rPr lang="en-US" sz="1400" dirty="0">
                <a:solidFill>
                  <a:schemeClr val="accent2"/>
                </a:solidFill>
              </a:rPr>
              <a:t>Recursive</a:t>
            </a:r>
            <a:r>
              <a:rPr lang="en-US" sz="1400" b="1" dirty="0">
                <a:solidFill>
                  <a:schemeClr val="accent2"/>
                </a:solidFill>
              </a:rPr>
              <a:t> </a:t>
            </a:r>
            <a:r>
              <a:rPr lang="en-US" sz="1400" dirty="0">
                <a:solidFill>
                  <a:schemeClr val="accent2"/>
                </a:solidFill>
              </a:rPr>
              <a:t>servers </a:t>
            </a:r>
            <a:r>
              <a:rPr lang="en-US" sz="1400" b="1" dirty="0">
                <a:solidFill>
                  <a:schemeClr val="accent2"/>
                </a:solidFill>
              </a:rPr>
              <a:t>MUST </a:t>
            </a:r>
            <a:r>
              <a:rPr lang="en-US" sz="1400" dirty="0">
                <a:solidFill>
                  <a:schemeClr val="accent2"/>
                </a:solidFill>
              </a:rPr>
              <a:t>run from a diversified Infrastructure</a:t>
            </a:r>
          </a:p>
        </p:txBody>
      </p:sp>
      <p:sp>
        <p:nvSpPr>
          <p:cNvPr id="14" name="Rounded Rectangle 13">
            <a:extLst>
              <a:ext uri="{FF2B5EF4-FFF2-40B4-BE49-F238E27FC236}">
                <a16:creationId xmlns:a16="http://schemas.microsoft.com/office/drawing/2014/main" id="{85DB54B0-908A-C04C-A449-8A55B216245C}"/>
              </a:ext>
            </a:extLst>
          </p:cNvPr>
          <p:cNvSpPr/>
          <p:nvPr/>
        </p:nvSpPr>
        <p:spPr>
          <a:xfrm>
            <a:off x="2879596" y="5616805"/>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7.</a:t>
            </a:r>
            <a:r>
              <a:rPr lang="en-US" sz="1400" dirty="0">
                <a:solidFill>
                  <a:schemeClr val="accent2"/>
                </a:solidFill>
              </a:rPr>
              <a:t> The infrastructure that makes up your DNS infrastructure </a:t>
            </a:r>
            <a:r>
              <a:rPr lang="en-US" sz="1400" b="1" dirty="0">
                <a:solidFill>
                  <a:schemeClr val="accent2"/>
                </a:solidFill>
              </a:rPr>
              <a:t>MUST</a:t>
            </a:r>
            <a:r>
              <a:rPr lang="en-US" sz="1400" dirty="0">
                <a:solidFill>
                  <a:schemeClr val="accent2"/>
                </a:solidFill>
              </a:rPr>
              <a:t> be monitored</a:t>
            </a:r>
          </a:p>
        </p:txBody>
      </p:sp>
      <p:sp>
        <p:nvSpPr>
          <p:cNvPr id="15" name="Rounded Rectangle 14">
            <a:extLst>
              <a:ext uri="{FF2B5EF4-FFF2-40B4-BE49-F238E27FC236}">
                <a16:creationId xmlns:a16="http://schemas.microsoft.com/office/drawing/2014/main" id="{643A15B6-433E-FE47-9FBA-688EF5C20490}"/>
              </a:ext>
            </a:extLst>
          </p:cNvPr>
          <p:cNvSpPr/>
          <p:nvPr/>
        </p:nvSpPr>
        <p:spPr>
          <a:xfrm rot="16200000">
            <a:off x="550400" y="3882015"/>
            <a:ext cx="3913967" cy="456937"/>
          </a:xfrm>
          <a:prstGeom prst="roundRect">
            <a:avLst/>
          </a:prstGeom>
          <a:solidFill>
            <a:srgbClr val="58C4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Closed &amp; Private Resolvers</a:t>
            </a:r>
          </a:p>
        </p:txBody>
      </p:sp>
      <p:sp>
        <p:nvSpPr>
          <p:cNvPr id="3" name="TextBox 2">
            <a:extLst>
              <a:ext uri="{FF2B5EF4-FFF2-40B4-BE49-F238E27FC236}">
                <a16:creationId xmlns:a16="http://schemas.microsoft.com/office/drawing/2014/main" id="{59FBAC15-D7C1-CC40-BEDF-0D612E8EE88A}"/>
              </a:ext>
            </a:extLst>
          </p:cNvPr>
          <p:cNvSpPr txBox="1"/>
          <p:nvPr/>
        </p:nvSpPr>
        <p:spPr>
          <a:xfrm>
            <a:off x="2278914" y="1055992"/>
            <a:ext cx="7581013" cy="738664"/>
          </a:xfrm>
          <a:prstGeom prst="rect">
            <a:avLst/>
          </a:prstGeom>
          <a:noFill/>
        </p:spPr>
        <p:txBody>
          <a:bodyPr wrap="square" lIns="0" tIns="0" rIns="0" bIns="0" rtlCol="0">
            <a:spAutoFit/>
          </a:bodyPr>
          <a:lstStyle/>
          <a:p>
            <a:r>
              <a:rPr lang="en-US" sz="1600" i="1" dirty="0">
                <a:latin typeface="Century Gothic" panose="020B0502020202020204" pitchFamily="34" charset="0"/>
              </a:rPr>
              <a:t>Private resolvers are not publicly accessible and cannot be reached over the open internet. They are typically found in corporate networks or other restricted-access networks</a:t>
            </a:r>
            <a:endParaRPr lang="en-US" sz="1600" i="1" dirty="0">
              <a:latin typeface="Century Gothic" panose="020B0502020202020204" pitchFamily="34" charset="0"/>
              <a:cs typeface="Source Sans Pro"/>
            </a:endParaRPr>
          </a:p>
        </p:txBody>
      </p:sp>
    </p:spTree>
    <p:extLst>
      <p:ext uri="{BB962C8B-B14F-4D97-AF65-F5344CB8AC3E}">
        <p14:creationId xmlns:p14="http://schemas.microsoft.com/office/powerpoint/2010/main" val="2144131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D6E9-B131-7F45-83EF-AC38020D53C7}"/>
              </a:ext>
            </a:extLst>
          </p:cNvPr>
          <p:cNvSpPr>
            <a:spLocks noGrp="1"/>
          </p:cNvSpPr>
          <p:nvPr>
            <p:ph type="title"/>
          </p:nvPr>
        </p:nvSpPr>
        <p:spPr>
          <a:xfrm>
            <a:off x="260395" y="83827"/>
            <a:ext cx="6237769" cy="450663"/>
          </a:xfrm>
        </p:spPr>
        <p:txBody>
          <a:bodyPr>
            <a:noAutofit/>
          </a:bodyPr>
          <a:lstStyle/>
          <a:p>
            <a:r>
              <a:rPr lang="en-US" dirty="0">
                <a:solidFill>
                  <a:schemeClr val="tx1"/>
                </a:solidFill>
                <a:cs typeface="Aharoni" panose="02010803020104030203" pitchFamily="2" charset="-79"/>
              </a:rPr>
              <a:t>Shared Private Resolver Operators</a:t>
            </a:r>
          </a:p>
        </p:txBody>
      </p:sp>
      <p:pic>
        <p:nvPicPr>
          <p:cNvPr id="4" name="Picture 3" descr="A picture containing text, sign&#10;&#10;Description automatically generated">
            <a:extLst>
              <a:ext uri="{FF2B5EF4-FFF2-40B4-BE49-F238E27FC236}">
                <a16:creationId xmlns:a16="http://schemas.microsoft.com/office/drawing/2014/main" id="{CC4CE75E-0B2D-F441-8F83-357126E50F08}"/>
              </a:ext>
            </a:extLst>
          </p:cNvPr>
          <p:cNvPicPr>
            <a:picLocks noChangeAspect="1"/>
          </p:cNvPicPr>
          <p:nvPr/>
        </p:nvPicPr>
        <p:blipFill>
          <a:blip r:embed="rId3"/>
          <a:stretch>
            <a:fillRect/>
          </a:stretch>
        </p:blipFill>
        <p:spPr>
          <a:xfrm>
            <a:off x="8225847" y="309159"/>
            <a:ext cx="2442153" cy="588579"/>
          </a:xfrm>
          <a:prstGeom prst="rect">
            <a:avLst/>
          </a:prstGeom>
          <a:solidFill>
            <a:schemeClr val="bg1"/>
          </a:solidFill>
        </p:spPr>
      </p:pic>
      <p:sp>
        <p:nvSpPr>
          <p:cNvPr id="7" name="Rounded Rectangle 6">
            <a:extLst>
              <a:ext uri="{FF2B5EF4-FFF2-40B4-BE49-F238E27FC236}">
                <a16:creationId xmlns:a16="http://schemas.microsoft.com/office/drawing/2014/main" id="{C8685394-62C0-CC4E-B4B2-A3A21402F859}"/>
              </a:ext>
            </a:extLst>
          </p:cNvPr>
          <p:cNvSpPr/>
          <p:nvPr/>
        </p:nvSpPr>
        <p:spPr>
          <a:xfrm>
            <a:off x="2869433" y="1979600"/>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50" b="1" dirty="0">
                <a:solidFill>
                  <a:schemeClr val="accent2"/>
                </a:solidFill>
              </a:rPr>
              <a:t>1. </a:t>
            </a:r>
            <a:r>
              <a:rPr lang="en-US" sz="1450" dirty="0">
                <a:solidFill>
                  <a:schemeClr val="accent2"/>
                </a:solidFill>
              </a:rPr>
              <a:t>DNSSEC validation </a:t>
            </a:r>
            <a:r>
              <a:rPr lang="en-US" sz="1450" b="1" dirty="0">
                <a:solidFill>
                  <a:schemeClr val="accent2"/>
                </a:solidFill>
              </a:rPr>
              <a:t>MUST</a:t>
            </a:r>
            <a:r>
              <a:rPr lang="en-US" sz="1450" dirty="0">
                <a:solidFill>
                  <a:schemeClr val="accent2"/>
                </a:solidFill>
              </a:rPr>
              <a:t> be enabled</a:t>
            </a:r>
          </a:p>
        </p:txBody>
      </p:sp>
      <p:sp>
        <p:nvSpPr>
          <p:cNvPr id="8" name="Rounded Rectangle 7">
            <a:extLst>
              <a:ext uri="{FF2B5EF4-FFF2-40B4-BE49-F238E27FC236}">
                <a16:creationId xmlns:a16="http://schemas.microsoft.com/office/drawing/2014/main" id="{E5070CFB-8422-5F49-9044-A04941E91809}"/>
              </a:ext>
            </a:extLst>
          </p:cNvPr>
          <p:cNvSpPr/>
          <p:nvPr/>
        </p:nvSpPr>
        <p:spPr>
          <a:xfrm>
            <a:off x="2869433" y="2504169"/>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50" b="1" dirty="0">
                <a:solidFill>
                  <a:schemeClr val="accent2"/>
                </a:solidFill>
              </a:rPr>
              <a:t>2. </a:t>
            </a:r>
            <a:r>
              <a:rPr lang="en-US" sz="1450" dirty="0">
                <a:solidFill>
                  <a:schemeClr val="accent2"/>
                </a:solidFill>
              </a:rPr>
              <a:t>ACL statements </a:t>
            </a:r>
            <a:r>
              <a:rPr lang="en-US" sz="1450" b="1" dirty="0">
                <a:solidFill>
                  <a:schemeClr val="accent2"/>
                </a:solidFill>
              </a:rPr>
              <a:t>MUST</a:t>
            </a:r>
            <a:r>
              <a:rPr lang="en-US" sz="1450" dirty="0">
                <a:solidFill>
                  <a:schemeClr val="accent2"/>
                </a:solidFill>
              </a:rPr>
              <a:t> be used to restrict who may send recursive queries </a:t>
            </a:r>
          </a:p>
        </p:txBody>
      </p:sp>
      <p:sp>
        <p:nvSpPr>
          <p:cNvPr id="9" name="Rounded Rectangle 8">
            <a:extLst>
              <a:ext uri="{FF2B5EF4-FFF2-40B4-BE49-F238E27FC236}">
                <a16:creationId xmlns:a16="http://schemas.microsoft.com/office/drawing/2014/main" id="{198A604A-D826-104D-BEAF-F5CDCE58E6A5}"/>
              </a:ext>
            </a:extLst>
          </p:cNvPr>
          <p:cNvSpPr/>
          <p:nvPr/>
        </p:nvSpPr>
        <p:spPr>
          <a:xfrm>
            <a:off x="2869433" y="3025919"/>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50" b="1" dirty="0">
                <a:solidFill>
                  <a:schemeClr val="accent2"/>
                </a:solidFill>
              </a:rPr>
              <a:t>3. </a:t>
            </a:r>
            <a:r>
              <a:rPr lang="en-US" sz="1450" dirty="0">
                <a:solidFill>
                  <a:schemeClr val="accent2"/>
                </a:solidFill>
              </a:rPr>
              <a:t>QNAME minimization </a:t>
            </a:r>
            <a:r>
              <a:rPr lang="en-US" sz="1450" b="1" dirty="0">
                <a:solidFill>
                  <a:schemeClr val="accent2"/>
                </a:solidFill>
              </a:rPr>
              <a:t>MUST</a:t>
            </a:r>
            <a:r>
              <a:rPr lang="en-US" sz="1450" dirty="0">
                <a:solidFill>
                  <a:schemeClr val="accent2"/>
                </a:solidFill>
              </a:rPr>
              <a:t> be</a:t>
            </a:r>
            <a:r>
              <a:rPr lang="en-US" sz="1450" b="1" dirty="0">
                <a:solidFill>
                  <a:schemeClr val="accent2"/>
                </a:solidFill>
              </a:rPr>
              <a:t> </a:t>
            </a:r>
            <a:r>
              <a:rPr lang="en-US" sz="1450" dirty="0">
                <a:solidFill>
                  <a:schemeClr val="accent2"/>
                </a:solidFill>
              </a:rPr>
              <a:t>enabled</a:t>
            </a:r>
          </a:p>
        </p:txBody>
      </p:sp>
      <p:sp>
        <p:nvSpPr>
          <p:cNvPr id="10" name="Rounded Rectangle 9">
            <a:extLst>
              <a:ext uri="{FF2B5EF4-FFF2-40B4-BE49-F238E27FC236}">
                <a16:creationId xmlns:a16="http://schemas.microsoft.com/office/drawing/2014/main" id="{C61B7824-74AE-C54E-A80A-0E05D105380E}"/>
              </a:ext>
            </a:extLst>
          </p:cNvPr>
          <p:cNvSpPr/>
          <p:nvPr/>
        </p:nvSpPr>
        <p:spPr>
          <a:xfrm>
            <a:off x="2869433" y="3543981"/>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50" b="1" dirty="0">
                <a:solidFill>
                  <a:schemeClr val="accent2"/>
                </a:solidFill>
              </a:rPr>
              <a:t>4. </a:t>
            </a:r>
            <a:r>
              <a:rPr lang="en-US" sz="1450" dirty="0">
                <a:solidFill>
                  <a:schemeClr val="accent2"/>
                </a:solidFill>
              </a:rPr>
              <a:t>Authoritative and recursive nameservers </a:t>
            </a:r>
            <a:r>
              <a:rPr lang="en-US" sz="1450" b="1" dirty="0">
                <a:solidFill>
                  <a:schemeClr val="accent2"/>
                </a:solidFill>
              </a:rPr>
              <a:t>MUST </a:t>
            </a:r>
            <a:r>
              <a:rPr lang="en-US" sz="1450" dirty="0">
                <a:solidFill>
                  <a:schemeClr val="accent2"/>
                </a:solidFill>
              </a:rPr>
              <a:t>run on separate infrastructure</a:t>
            </a:r>
          </a:p>
        </p:txBody>
      </p:sp>
      <p:sp>
        <p:nvSpPr>
          <p:cNvPr id="11" name="Rounded Rectangle 10">
            <a:extLst>
              <a:ext uri="{FF2B5EF4-FFF2-40B4-BE49-F238E27FC236}">
                <a16:creationId xmlns:a16="http://schemas.microsoft.com/office/drawing/2014/main" id="{4D2C0F89-1C15-E547-85E3-CB9B93508813}"/>
              </a:ext>
            </a:extLst>
          </p:cNvPr>
          <p:cNvSpPr/>
          <p:nvPr/>
        </p:nvSpPr>
        <p:spPr>
          <a:xfrm>
            <a:off x="2869433" y="4056761"/>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50" b="1" dirty="0">
                <a:solidFill>
                  <a:schemeClr val="accent2"/>
                </a:solidFill>
              </a:rPr>
              <a:t>5. </a:t>
            </a:r>
            <a:r>
              <a:rPr lang="en-US" sz="1450" dirty="0">
                <a:solidFill>
                  <a:schemeClr val="accent2"/>
                </a:solidFill>
              </a:rPr>
              <a:t>At least two distinct servers </a:t>
            </a:r>
            <a:r>
              <a:rPr lang="en-US" sz="1450" b="1" dirty="0">
                <a:solidFill>
                  <a:schemeClr val="accent2"/>
                </a:solidFill>
              </a:rPr>
              <a:t>MUST </a:t>
            </a:r>
            <a:r>
              <a:rPr lang="en-US" sz="1450" dirty="0">
                <a:solidFill>
                  <a:schemeClr val="accent2"/>
                </a:solidFill>
              </a:rPr>
              <a:t>be used for providing recursion services</a:t>
            </a:r>
          </a:p>
        </p:txBody>
      </p:sp>
      <p:sp>
        <p:nvSpPr>
          <p:cNvPr id="13" name="Rounded Rectangle 12">
            <a:extLst>
              <a:ext uri="{FF2B5EF4-FFF2-40B4-BE49-F238E27FC236}">
                <a16:creationId xmlns:a16="http://schemas.microsoft.com/office/drawing/2014/main" id="{6D378399-5C39-EB40-BBA6-6C43907B0398}"/>
              </a:ext>
            </a:extLst>
          </p:cNvPr>
          <p:cNvSpPr/>
          <p:nvPr/>
        </p:nvSpPr>
        <p:spPr>
          <a:xfrm>
            <a:off x="2869433" y="5114555"/>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7. </a:t>
            </a:r>
            <a:r>
              <a:rPr lang="en-US" sz="1400" dirty="0">
                <a:solidFill>
                  <a:schemeClr val="accent2"/>
                </a:solidFill>
              </a:rPr>
              <a:t>For</a:t>
            </a:r>
            <a:r>
              <a:rPr lang="en-US" sz="1400" b="1" dirty="0">
                <a:solidFill>
                  <a:schemeClr val="accent2"/>
                </a:solidFill>
              </a:rPr>
              <a:t> </a:t>
            </a:r>
            <a:r>
              <a:rPr lang="en-US" sz="1400" dirty="0">
                <a:solidFill>
                  <a:schemeClr val="accent2"/>
                </a:solidFill>
              </a:rPr>
              <a:t>privacy consideration: encryption (DoH or DoT) </a:t>
            </a:r>
            <a:r>
              <a:rPr lang="en-US" sz="1400" b="1" dirty="0">
                <a:solidFill>
                  <a:schemeClr val="accent2"/>
                </a:solidFill>
              </a:rPr>
              <a:t>SHOULD</a:t>
            </a:r>
            <a:r>
              <a:rPr lang="en-US" sz="1400" dirty="0">
                <a:solidFill>
                  <a:schemeClr val="accent2"/>
                </a:solidFill>
              </a:rPr>
              <a:t> be enabled</a:t>
            </a:r>
          </a:p>
        </p:txBody>
      </p:sp>
      <p:sp>
        <p:nvSpPr>
          <p:cNvPr id="14" name="Rounded Rectangle 13">
            <a:extLst>
              <a:ext uri="{FF2B5EF4-FFF2-40B4-BE49-F238E27FC236}">
                <a16:creationId xmlns:a16="http://schemas.microsoft.com/office/drawing/2014/main" id="{85DB54B0-908A-C04C-A449-8A55B216245C}"/>
              </a:ext>
            </a:extLst>
          </p:cNvPr>
          <p:cNvSpPr/>
          <p:nvPr/>
        </p:nvSpPr>
        <p:spPr>
          <a:xfrm>
            <a:off x="2869433" y="4585658"/>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50" b="1" dirty="0">
                <a:solidFill>
                  <a:schemeClr val="accent2"/>
                </a:solidFill>
              </a:rPr>
              <a:t>6.</a:t>
            </a:r>
            <a:r>
              <a:rPr lang="en-US" sz="1450" dirty="0">
                <a:solidFill>
                  <a:schemeClr val="accent2"/>
                </a:solidFill>
              </a:rPr>
              <a:t> The infrastructure that make up your DNS infrastructure </a:t>
            </a:r>
            <a:r>
              <a:rPr lang="en-US" sz="1450" b="1" dirty="0">
                <a:solidFill>
                  <a:schemeClr val="accent2"/>
                </a:solidFill>
              </a:rPr>
              <a:t>MUST</a:t>
            </a:r>
            <a:r>
              <a:rPr lang="en-US" sz="1450" dirty="0">
                <a:solidFill>
                  <a:schemeClr val="accent2"/>
                </a:solidFill>
              </a:rPr>
              <a:t> be monitored</a:t>
            </a:r>
          </a:p>
        </p:txBody>
      </p:sp>
      <p:sp>
        <p:nvSpPr>
          <p:cNvPr id="15" name="Rounded Rectangle 14">
            <a:extLst>
              <a:ext uri="{FF2B5EF4-FFF2-40B4-BE49-F238E27FC236}">
                <a16:creationId xmlns:a16="http://schemas.microsoft.com/office/drawing/2014/main" id="{643A15B6-433E-FE47-9FBA-688EF5C20490}"/>
              </a:ext>
            </a:extLst>
          </p:cNvPr>
          <p:cNvSpPr/>
          <p:nvPr/>
        </p:nvSpPr>
        <p:spPr>
          <a:xfrm rot="16200000">
            <a:off x="439962" y="3808387"/>
            <a:ext cx="4114517" cy="456937"/>
          </a:xfrm>
          <a:prstGeom prst="roundRect">
            <a:avLst/>
          </a:prstGeom>
          <a:solidFill>
            <a:srgbClr val="58C4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Shared Private Resolvers</a:t>
            </a:r>
          </a:p>
        </p:txBody>
      </p:sp>
      <p:sp>
        <p:nvSpPr>
          <p:cNvPr id="3" name="TextBox 2">
            <a:extLst>
              <a:ext uri="{FF2B5EF4-FFF2-40B4-BE49-F238E27FC236}">
                <a16:creationId xmlns:a16="http://schemas.microsoft.com/office/drawing/2014/main" id="{C935F2BF-CB66-0442-A45B-A0F8771495CF}"/>
              </a:ext>
            </a:extLst>
          </p:cNvPr>
          <p:cNvSpPr txBox="1"/>
          <p:nvPr/>
        </p:nvSpPr>
        <p:spPr>
          <a:xfrm>
            <a:off x="2268749" y="1016786"/>
            <a:ext cx="7474688" cy="738664"/>
          </a:xfrm>
          <a:prstGeom prst="rect">
            <a:avLst/>
          </a:prstGeom>
          <a:noFill/>
        </p:spPr>
        <p:txBody>
          <a:bodyPr wrap="square" lIns="0" tIns="0" rIns="0" bIns="0" rtlCol="0">
            <a:spAutoFit/>
          </a:bodyPr>
          <a:lstStyle/>
          <a:p>
            <a:r>
              <a:rPr lang="en-US" sz="1600" i="1" dirty="0">
                <a:latin typeface="Century Gothic" panose="020B0502020202020204" pitchFamily="34" charset="0"/>
              </a:rPr>
              <a:t>Shared private resolver operators are typically ISPs or similar hosting service providers. They offer DNS resolution services to their customers (mobile, cable/DSL/fiber users, as well as hosted servers and applications). </a:t>
            </a:r>
            <a:endParaRPr lang="en-US" sz="1600" i="1" dirty="0">
              <a:latin typeface="Century Gothic" panose="020B0502020202020204" pitchFamily="34" charset="0"/>
              <a:cs typeface="Source Sans Pro"/>
            </a:endParaRPr>
          </a:p>
        </p:txBody>
      </p:sp>
      <p:sp>
        <p:nvSpPr>
          <p:cNvPr id="16" name="Rounded Rectangle 15">
            <a:extLst>
              <a:ext uri="{FF2B5EF4-FFF2-40B4-BE49-F238E27FC236}">
                <a16:creationId xmlns:a16="http://schemas.microsoft.com/office/drawing/2014/main" id="{8FF0B1FC-9089-B346-9349-093FC1727AAB}"/>
              </a:ext>
            </a:extLst>
          </p:cNvPr>
          <p:cNvSpPr/>
          <p:nvPr/>
        </p:nvSpPr>
        <p:spPr>
          <a:xfrm>
            <a:off x="2869433" y="5643452"/>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8. </a:t>
            </a:r>
            <a:r>
              <a:rPr lang="en-US" sz="1400" dirty="0">
                <a:solidFill>
                  <a:schemeClr val="accent2"/>
                </a:solidFill>
              </a:rPr>
              <a:t>Private resolver operators </a:t>
            </a:r>
            <a:r>
              <a:rPr lang="en-US" sz="1400" b="1" dirty="0">
                <a:solidFill>
                  <a:schemeClr val="accent2"/>
                </a:solidFill>
              </a:rPr>
              <a:t>SHOULD</a:t>
            </a:r>
            <a:r>
              <a:rPr lang="en-US" sz="1400" dirty="0">
                <a:solidFill>
                  <a:schemeClr val="accent2"/>
                </a:solidFill>
              </a:rPr>
              <a:t> have software diversity</a:t>
            </a:r>
          </a:p>
        </p:txBody>
      </p:sp>
    </p:spTree>
    <p:extLst>
      <p:ext uri="{BB962C8B-B14F-4D97-AF65-F5344CB8AC3E}">
        <p14:creationId xmlns:p14="http://schemas.microsoft.com/office/powerpoint/2010/main" val="941085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D6E9-B131-7F45-83EF-AC38020D53C7}"/>
              </a:ext>
            </a:extLst>
          </p:cNvPr>
          <p:cNvSpPr>
            <a:spLocks noGrp="1"/>
          </p:cNvSpPr>
          <p:nvPr>
            <p:ph type="title"/>
          </p:nvPr>
        </p:nvSpPr>
        <p:spPr>
          <a:xfrm>
            <a:off x="335576" y="94460"/>
            <a:ext cx="6237769" cy="450663"/>
          </a:xfrm>
        </p:spPr>
        <p:txBody>
          <a:bodyPr>
            <a:noAutofit/>
          </a:bodyPr>
          <a:lstStyle/>
          <a:p>
            <a:r>
              <a:rPr lang="en-US" dirty="0">
                <a:solidFill>
                  <a:schemeClr val="tx1"/>
                </a:solidFill>
                <a:cs typeface="Aharoni" panose="02010803020104030203" pitchFamily="2" charset="-79"/>
              </a:rPr>
              <a:t>Public Resolver Operators</a:t>
            </a:r>
          </a:p>
        </p:txBody>
      </p:sp>
      <p:pic>
        <p:nvPicPr>
          <p:cNvPr id="4" name="Picture 3" descr="A picture containing text, sign&#10;&#10;Description automatically generated">
            <a:extLst>
              <a:ext uri="{FF2B5EF4-FFF2-40B4-BE49-F238E27FC236}">
                <a16:creationId xmlns:a16="http://schemas.microsoft.com/office/drawing/2014/main" id="{CC4CE75E-0B2D-F441-8F83-357126E50F08}"/>
              </a:ext>
            </a:extLst>
          </p:cNvPr>
          <p:cNvPicPr>
            <a:picLocks noChangeAspect="1"/>
          </p:cNvPicPr>
          <p:nvPr/>
        </p:nvPicPr>
        <p:blipFill>
          <a:blip r:embed="rId3"/>
          <a:stretch>
            <a:fillRect/>
          </a:stretch>
        </p:blipFill>
        <p:spPr>
          <a:xfrm>
            <a:off x="8225847" y="319792"/>
            <a:ext cx="2442153" cy="588579"/>
          </a:xfrm>
          <a:prstGeom prst="rect">
            <a:avLst/>
          </a:prstGeom>
          <a:solidFill>
            <a:schemeClr val="bg1"/>
          </a:solidFill>
        </p:spPr>
      </p:pic>
      <p:sp>
        <p:nvSpPr>
          <p:cNvPr id="3" name="TextBox 2">
            <a:extLst>
              <a:ext uri="{FF2B5EF4-FFF2-40B4-BE49-F238E27FC236}">
                <a16:creationId xmlns:a16="http://schemas.microsoft.com/office/drawing/2014/main" id="{C935F2BF-CB66-0442-A45B-A0F8771495CF}"/>
              </a:ext>
            </a:extLst>
          </p:cNvPr>
          <p:cNvSpPr txBox="1"/>
          <p:nvPr/>
        </p:nvSpPr>
        <p:spPr>
          <a:xfrm>
            <a:off x="2278909" y="1034008"/>
            <a:ext cx="7474688" cy="738664"/>
          </a:xfrm>
          <a:prstGeom prst="rect">
            <a:avLst/>
          </a:prstGeom>
          <a:noFill/>
        </p:spPr>
        <p:txBody>
          <a:bodyPr wrap="square" lIns="0" tIns="0" rIns="0" bIns="0" rtlCol="0">
            <a:spAutoFit/>
          </a:bodyPr>
          <a:lstStyle/>
          <a:p>
            <a:r>
              <a:rPr lang="en-US" sz="1600" i="1" dirty="0">
                <a:latin typeface="Century Gothic" panose="020B0502020202020204" pitchFamily="34" charset="0"/>
              </a:rPr>
              <a:t>This category includes both open and closed public resolvers. Closed public resolvers are typically commercial DNS filtering/scrubbing services, such as </a:t>
            </a:r>
            <a:r>
              <a:rPr lang="en-US" sz="1600" i="1" dirty="0" err="1">
                <a:latin typeface="Century Gothic" panose="020B0502020202020204" pitchFamily="34" charset="0"/>
              </a:rPr>
              <a:t>DNSFilter</a:t>
            </a:r>
            <a:r>
              <a:rPr lang="en-US" sz="1600" i="1" dirty="0">
                <a:latin typeface="Century Gothic" panose="020B0502020202020204" pitchFamily="34" charset="0"/>
              </a:rPr>
              <a:t> and OpenDNS.</a:t>
            </a:r>
            <a:endParaRPr lang="en-US" sz="1600" i="1" dirty="0">
              <a:latin typeface="Century Gothic" panose="020B0502020202020204" pitchFamily="34" charset="0"/>
              <a:cs typeface="Source Sans Pro"/>
            </a:endParaRPr>
          </a:p>
        </p:txBody>
      </p:sp>
      <p:sp>
        <p:nvSpPr>
          <p:cNvPr id="16" name="Rounded Rectangle 15">
            <a:extLst>
              <a:ext uri="{FF2B5EF4-FFF2-40B4-BE49-F238E27FC236}">
                <a16:creationId xmlns:a16="http://schemas.microsoft.com/office/drawing/2014/main" id="{55C410FB-2ED9-BB45-A8AC-FEA589B6FCD0}"/>
              </a:ext>
            </a:extLst>
          </p:cNvPr>
          <p:cNvSpPr/>
          <p:nvPr/>
        </p:nvSpPr>
        <p:spPr>
          <a:xfrm>
            <a:off x="2879593" y="1898320"/>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50" b="1" dirty="0">
                <a:solidFill>
                  <a:schemeClr val="accent2"/>
                </a:solidFill>
              </a:rPr>
              <a:t>1. </a:t>
            </a:r>
            <a:r>
              <a:rPr lang="en-US" sz="1450" dirty="0">
                <a:solidFill>
                  <a:schemeClr val="accent2"/>
                </a:solidFill>
              </a:rPr>
              <a:t>DNSSEC validation </a:t>
            </a:r>
            <a:r>
              <a:rPr lang="en-US" sz="1450" b="1" dirty="0">
                <a:solidFill>
                  <a:schemeClr val="accent2"/>
                </a:solidFill>
              </a:rPr>
              <a:t>MUST</a:t>
            </a:r>
            <a:r>
              <a:rPr lang="en-US" sz="1450" dirty="0">
                <a:solidFill>
                  <a:schemeClr val="accent2"/>
                </a:solidFill>
              </a:rPr>
              <a:t> be enabled</a:t>
            </a:r>
          </a:p>
        </p:txBody>
      </p:sp>
      <p:sp>
        <p:nvSpPr>
          <p:cNvPr id="17" name="Rounded Rectangle 16">
            <a:extLst>
              <a:ext uri="{FF2B5EF4-FFF2-40B4-BE49-F238E27FC236}">
                <a16:creationId xmlns:a16="http://schemas.microsoft.com/office/drawing/2014/main" id="{4B4E668B-E428-DA41-B3FC-0AE3622DA0C7}"/>
              </a:ext>
            </a:extLst>
          </p:cNvPr>
          <p:cNvSpPr/>
          <p:nvPr/>
        </p:nvSpPr>
        <p:spPr>
          <a:xfrm>
            <a:off x="2879593" y="4584148"/>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6. </a:t>
            </a:r>
            <a:r>
              <a:rPr lang="en-US" sz="1400" dirty="0">
                <a:solidFill>
                  <a:schemeClr val="accent2"/>
                </a:solidFill>
              </a:rPr>
              <a:t>At least two distinct servers </a:t>
            </a:r>
            <a:r>
              <a:rPr lang="en-US" sz="1400" b="1" dirty="0">
                <a:solidFill>
                  <a:schemeClr val="accent2"/>
                </a:solidFill>
              </a:rPr>
              <a:t>MUST </a:t>
            </a:r>
            <a:r>
              <a:rPr lang="en-US" sz="1400" dirty="0">
                <a:solidFill>
                  <a:schemeClr val="accent2"/>
                </a:solidFill>
              </a:rPr>
              <a:t>be used for</a:t>
            </a:r>
            <a:r>
              <a:rPr lang="en-US" sz="1400" b="1" dirty="0">
                <a:solidFill>
                  <a:schemeClr val="accent2"/>
                </a:solidFill>
              </a:rPr>
              <a:t> </a:t>
            </a:r>
            <a:r>
              <a:rPr lang="en-US" sz="1400" dirty="0">
                <a:solidFill>
                  <a:schemeClr val="accent2"/>
                </a:solidFill>
              </a:rPr>
              <a:t>providing recursion services</a:t>
            </a:r>
          </a:p>
        </p:txBody>
      </p:sp>
      <p:sp>
        <p:nvSpPr>
          <p:cNvPr id="18" name="Rounded Rectangle 17">
            <a:extLst>
              <a:ext uri="{FF2B5EF4-FFF2-40B4-BE49-F238E27FC236}">
                <a16:creationId xmlns:a16="http://schemas.microsoft.com/office/drawing/2014/main" id="{6A8A7D7D-31FB-8449-A376-990835771B6B}"/>
              </a:ext>
            </a:extLst>
          </p:cNvPr>
          <p:cNvSpPr/>
          <p:nvPr/>
        </p:nvSpPr>
        <p:spPr>
          <a:xfrm>
            <a:off x="2879593" y="2424162"/>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50" b="1" dirty="0">
                <a:solidFill>
                  <a:schemeClr val="accent2"/>
                </a:solidFill>
              </a:rPr>
              <a:t>2. </a:t>
            </a:r>
            <a:r>
              <a:rPr lang="en-US" sz="1450" dirty="0">
                <a:solidFill>
                  <a:schemeClr val="accent2"/>
                </a:solidFill>
              </a:rPr>
              <a:t>QNAME minimization </a:t>
            </a:r>
            <a:r>
              <a:rPr lang="en-US" sz="1450" b="1" dirty="0">
                <a:solidFill>
                  <a:schemeClr val="accent2"/>
                </a:solidFill>
              </a:rPr>
              <a:t>MUST</a:t>
            </a:r>
            <a:r>
              <a:rPr lang="en-US" sz="1450" dirty="0">
                <a:solidFill>
                  <a:schemeClr val="accent2"/>
                </a:solidFill>
              </a:rPr>
              <a:t> be</a:t>
            </a:r>
            <a:r>
              <a:rPr lang="en-US" sz="1450" b="1" dirty="0">
                <a:solidFill>
                  <a:schemeClr val="accent2"/>
                </a:solidFill>
              </a:rPr>
              <a:t> </a:t>
            </a:r>
            <a:r>
              <a:rPr lang="en-US" sz="1450" dirty="0">
                <a:solidFill>
                  <a:schemeClr val="accent2"/>
                </a:solidFill>
              </a:rPr>
              <a:t>enabled</a:t>
            </a:r>
          </a:p>
        </p:txBody>
      </p:sp>
      <p:sp>
        <p:nvSpPr>
          <p:cNvPr id="19" name="Rounded Rectangle 18">
            <a:extLst>
              <a:ext uri="{FF2B5EF4-FFF2-40B4-BE49-F238E27FC236}">
                <a16:creationId xmlns:a16="http://schemas.microsoft.com/office/drawing/2014/main" id="{DB4A63AD-0258-7B4D-B767-7BC923740BFA}"/>
              </a:ext>
            </a:extLst>
          </p:cNvPr>
          <p:cNvSpPr/>
          <p:nvPr/>
        </p:nvSpPr>
        <p:spPr>
          <a:xfrm>
            <a:off x="2879593" y="3491874"/>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50" b="1" dirty="0">
                <a:solidFill>
                  <a:schemeClr val="accent2"/>
                </a:solidFill>
              </a:rPr>
              <a:t>4. </a:t>
            </a:r>
            <a:r>
              <a:rPr lang="en-US" sz="1450" dirty="0">
                <a:solidFill>
                  <a:schemeClr val="accent2"/>
                </a:solidFill>
              </a:rPr>
              <a:t>Authoritative and recursive nameservers </a:t>
            </a:r>
            <a:r>
              <a:rPr lang="en-US" sz="1450" b="1" dirty="0">
                <a:solidFill>
                  <a:schemeClr val="accent2"/>
                </a:solidFill>
              </a:rPr>
              <a:t>MUST </a:t>
            </a:r>
            <a:r>
              <a:rPr lang="en-US" sz="1450" dirty="0">
                <a:solidFill>
                  <a:schemeClr val="accent2"/>
                </a:solidFill>
              </a:rPr>
              <a:t>run on separate infrastructure</a:t>
            </a:r>
          </a:p>
        </p:txBody>
      </p:sp>
      <p:sp>
        <p:nvSpPr>
          <p:cNvPr id="20" name="Rounded Rectangle 19">
            <a:extLst>
              <a:ext uri="{FF2B5EF4-FFF2-40B4-BE49-F238E27FC236}">
                <a16:creationId xmlns:a16="http://schemas.microsoft.com/office/drawing/2014/main" id="{58AFA85A-FB6D-574E-9D9A-9F2661141E2F}"/>
              </a:ext>
            </a:extLst>
          </p:cNvPr>
          <p:cNvSpPr/>
          <p:nvPr/>
        </p:nvSpPr>
        <p:spPr>
          <a:xfrm>
            <a:off x="2879593" y="4025730"/>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5. </a:t>
            </a:r>
            <a:r>
              <a:rPr lang="en-US" sz="1400" dirty="0">
                <a:solidFill>
                  <a:schemeClr val="accent2"/>
                </a:solidFill>
              </a:rPr>
              <a:t>Data collected through passive logging of DNS queries </a:t>
            </a:r>
            <a:r>
              <a:rPr lang="en-US" sz="1400" b="1" dirty="0">
                <a:solidFill>
                  <a:schemeClr val="accent2"/>
                </a:solidFill>
              </a:rPr>
              <a:t>MUST</a:t>
            </a:r>
            <a:r>
              <a:rPr lang="en-US" sz="1400" dirty="0">
                <a:solidFill>
                  <a:schemeClr val="accent2"/>
                </a:solidFill>
              </a:rPr>
              <a:t> be limited</a:t>
            </a:r>
          </a:p>
        </p:txBody>
      </p:sp>
      <p:sp>
        <p:nvSpPr>
          <p:cNvPr id="21" name="Rounded Rectangle 20">
            <a:extLst>
              <a:ext uri="{FF2B5EF4-FFF2-40B4-BE49-F238E27FC236}">
                <a16:creationId xmlns:a16="http://schemas.microsoft.com/office/drawing/2014/main" id="{72B167EE-802E-0D45-87BD-3B534212B75B}"/>
              </a:ext>
            </a:extLst>
          </p:cNvPr>
          <p:cNvSpPr/>
          <p:nvPr/>
        </p:nvSpPr>
        <p:spPr>
          <a:xfrm>
            <a:off x="2879593" y="2958018"/>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3. </a:t>
            </a:r>
            <a:r>
              <a:rPr lang="en-US" sz="1400" dirty="0">
                <a:solidFill>
                  <a:schemeClr val="accent2"/>
                </a:solidFill>
              </a:rPr>
              <a:t>For</a:t>
            </a:r>
            <a:r>
              <a:rPr lang="en-US" sz="1400" b="1" dirty="0">
                <a:solidFill>
                  <a:schemeClr val="accent2"/>
                </a:solidFill>
              </a:rPr>
              <a:t> </a:t>
            </a:r>
            <a:r>
              <a:rPr lang="en-US" sz="1400" dirty="0">
                <a:solidFill>
                  <a:schemeClr val="accent2"/>
                </a:solidFill>
              </a:rPr>
              <a:t>privacy consideration: Encryption (DoH or DoT) </a:t>
            </a:r>
            <a:r>
              <a:rPr lang="en-US" sz="1400" b="1" dirty="0">
                <a:solidFill>
                  <a:schemeClr val="accent2"/>
                </a:solidFill>
              </a:rPr>
              <a:t>SHOULD</a:t>
            </a:r>
            <a:r>
              <a:rPr lang="en-US" sz="1400" dirty="0">
                <a:solidFill>
                  <a:schemeClr val="accent2"/>
                </a:solidFill>
              </a:rPr>
              <a:t> be enabled</a:t>
            </a:r>
          </a:p>
        </p:txBody>
      </p:sp>
      <p:sp>
        <p:nvSpPr>
          <p:cNvPr id="22" name="Rounded Rectangle 21">
            <a:extLst>
              <a:ext uri="{FF2B5EF4-FFF2-40B4-BE49-F238E27FC236}">
                <a16:creationId xmlns:a16="http://schemas.microsoft.com/office/drawing/2014/main" id="{FC6C1193-2966-ED49-B199-DB0578AE3B8F}"/>
              </a:ext>
            </a:extLst>
          </p:cNvPr>
          <p:cNvSpPr/>
          <p:nvPr/>
        </p:nvSpPr>
        <p:spPr>
          <a:xfrm>
            <a:off x="2879593" y="5690876"/>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50" b="1" dirty="0">
                <a:solidFill>
                  <a:schemeClr val="accent2"/>
                </a:solidFill>
              </a:rPr>
              <a:t>8.</a:t>
            </a:r>
            <a:r>
              <a:rPr lang="en-US" sz="1450" dirty="0">
                <a:solidFill>
                  <a:schemeClr val="accent2"/>
                </a:solidFill>
              </a:rPr>
              <a:t> The infrastructure that makes up your DNS infrastructure </a:t>
            </a:r>
            <a:r>
              <a:rPr lang="en-US" sz="1450" b="1" dirty="0">
                <a:solidFill>
                  <a:schemeClr val="accent2"/>
                </a:solidFill>
              </a:rPr>
              <a:t>MUST</a:t>
            </a:r>
            <a:r>
              <a:rPr lang="en-US" sz="1450" dirty="0">
                <a:solidFill>
                  <a:schemeClr val="accent2"/>
                </a:solidFill>
              </a:rPr>
              <a:t> be monitored</a:t>
            </a:r>
          </a:p>
        </p:txBody>
      </p:sp>
      <p:sp>
        <p:nvSpPr>
          <p:cNvPr id="23" name="Rounded Rectangle 22">
            <a:extLst>
              <a:ext uri="{FF2B5EF4-FFF2-40B4-BE49-F238E27FC236}">
                <a16:creationId xmlns:a16="http://schemas.microsoft.com/office/drawing/2014/main" id="{7C80A664-E631-C048-85C9-6598BF8BB207}"/>
              </a:ext>
            </a:extLst>
          </p:cNvPr>
          <p:cNvSpPr/>
          <p:nvPr/>
        </p:nvSpPr>
        <p:spPr>
          <a:xfrm rot="16200000">
            <a:off x="385769" y="3791460"/>
            <a:ext cx="4243225" cy="456937"/>
          </a:xfrm>
          <a:prstGeom prst="roundRect">
            <a:avLst/>
          </a:prstGeom>
          <a:solidFill>
            <a:srgbClr val="58C4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Public Resolvers</a:t>
            </a:r>
          </a:p>
        </p:txBody>
      </p:sp>
      <p:sp>
        <p:nvSpPr>
          <p:cNvPr id="24" name="Rounded Rectangle 23">
            <a:extLst>
              <a:ext uri="{FF2B5EF4-FFF2-40B4-BE49-F238E27FC236}">
                <a16:creationId xmlns:a16="http://schemas.microsoft.com/office/drawing/2014/main" id="{C1A11246-7AC4-DC45-BEBC-282C213B917F}"/>
              </a:ext>
            </a:extLst>
          </p:cNvPr>
          <p:cNvSpPr/>
          <p:nvPr/>
        </p:nvSpPr>
        <p:spPr>
          <a:xfrm>
            <a:off x="2879593" y="5139324"/>
            <a:ext cx="6874004" cy="450663"/>
          </a:xfrm>
          <a:prstGeom prst="roundRect">
            <a:avLst/>
          </a:prstGeom>
          <a:noFill/>
          <a:ln w="31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accent2"/>
                </a:solidFill>
              </a:rPr>
              <a:t>7. </a:t>
            </a:r>
            <a:r>
              <a:rPr lang="en-US" sz="1400" dirty="0">
                <a:solidFill>
                  <a:schemeClr val="accent2"/>
                </a:solidFill>
              </a:rPr>
              <a:t>Private resolver operators </a:t>
            </a:r>
            <a:r>
              <a:rPr lang="en-US" sz="1400" b="1" dirty="0">
                <a:solidFill>
                  <a:schemeClr val="accent2"/>
                </a:solidFill>
              </a:rPr>
              <a:t>SHOULD</a:t>
            </a:r>
            <a:r>
              <a:rPr lang="en-US" sz="1400" dirty="0">
                <a:solidFill>
                  <a:schemeClr val="accent2"/>
                </a:solidFill>
              </a:rPr>
              <a:t> have software diversity</a:t>
            </a:r>
          </a:p>
        </p:txBody>
      </p:sp>
    </p:spTree>
    <p:extLst>
      <p:ext uri="{BB962C8B-B14F-4D97-AF65-F5344CB8AC3E}">
        <p14:creationId xmlns:p14="http://schemas.microsoft.com/office/powerpoint/2010/main" val="2014508442"/>
      </p:ext>
    </p:extLst>
  </p:cSld>
  <p:clrMapOvr>
    <a:masterClrMapping/>
  </p:clrMapOvr>
</p:sld>
</file>

<file path=ppt/theme/theme1.xml><?xml version="1.0" encoding="utf-8"?>
<a:theme xmlns:a="http://schemas.openxmlformats.org/drawingml/2006/main" name="ICANN PPT_Arial_16x9_June 2017_potx">
  <a:themeElements>
    <a:clrScheme name="ICANN PPT Colors">
      <a:dk1>
        <a:srgbClr val="0A1F24"/>
      </a:dk1>
      <a:lt1>
        <a:sysClr val="window" lastClr="FFFFFF"/>
      </a:lt1>
      <a:dk2>
        <a:srgbClr val="1A87C9"/>
      </a:dk2>
      <a:lt2>
        <a:srgbClr val="EEECE1"/>
      </a:lt2>
      <a:accent1>
        <a:srgbClr val="1A87C9"/>
      </a:accent1>
      <a:accent2>
        <a:srgbClr val="0D436C"/>
      </a:accent2>
      <a:accent3>
        <a:srgbClr val="1B6F74"/>
      </a:accent3>
      <a:accent4>
        <a:srgbClr val="EA903A"/>
      </a:accent4>
      <a:accent5>
        <a:srgbClr val="DB6033"/>
      </a:accent5>
      <a:accent6>
        <a:srgbClr val="1768B1"/>
      </a:accent6>
      <a:hlink>
        <a:srgbClr val="1D98D3"/>
      </a:hlink>
      <a:folHlink>
        <a:srgbClr val="427BB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defRPr dirty="0" err="1" smtClean="0">
            <a:cs typeface="Source Sans Pro"/>
          </a:defRPr>
        </a:defPPr>
      </a:lstStyle>
    </a:txDef>
  </a:objectDefaults>
  <a:extraClrSchemeLst/>
  <a:extLst>
    <a:ext uri="{05A4C25C-085E-4340-85A3-A5531E510DB2}">
      <thm15:themeFamily xmlns:thm15="http://schemas.microsoft.com/office/thememl/2012/main" name="APT-Presentation-26072017" id="{AA49E00F-9AA3-F742-AFFA-5D348C96265D}" vid="{0A417597-D941-CA49-AF8B-3E3E6D22B1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129154</TotalTime>
  <Words>966</Words>
  <Application>Microsoft Macintosh PowerPoint</Application>
  <PresentationFormat>Widescreen</PresentationFormat>
  <Paragraphs>118</Paragraphs>
  <Slides>13</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ＭＳ Ｐゴシック</vt:lpstr>
      <vt:lpstr>Aharoni</vt:lpstr>
      <vt:lpstr>Arial</vt:lpstr>
      <vt:lpstr>Ayuthaya</vt:lpstr>
      <vt:lpstr>Calibri</vt:lpstr>
      <vt:lpstr>Century Gothic</vt:lpstr>
      <vt:lpstr>Noto Sans Symbols</vt:lpstr>
      <vt:lpstr>Segoe UI</vt:lpstr>
      <vt:lpstr>Source Sans Pro</vt:lpstr>
      <vt:lpstr>System Font Regular</vt:lpstr>
      <vt:lpstr>Wingdings</vt:lpstr>
      <vt:lpstr>ICANN PPT_Arial_16x9_June 2017_potx</vt:lpstr>
      <vt:lpstr>KINDNS: Promoting DNS Security Operational Best Practices</vt:lpstr>
      <vt:lpstr>PowerPoint Presentation</vt:lpstr>
      <vt:lpstr>PowerPoint Presentation</vt:lpstr>
      <vt:lpstr>Targeted Operators</vt:lpstr>
      <vt:lpstr>Authoritative DNS Operators of Critical Zones</vt:lpstr>
      <vt:lpstr>Authoritative DNS Operators of SLDs</vt:lpstr>
      <vt:lpstr>Closed &amp; Private Resolver Operators</vt:lpstr>
      <vt:lpstr>Shared Private Resolver Operators</vt:lpstr>
      <vt:lpstr>Public Resolver Operators</vt:lpstr>
      <vt:lpstr>Hardening the Core</vt:lpstr>
      <vt:lpstr>Self-Assessment &amp; Reports</vt:lpstr>
      <vt:lpstr>How to Stay Informed and Contribute</vt:lpstr>
      <vt:lpstr>Engage with ICANN – Thank You and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 (150 character limit)</dc:title>
  <dc:creator>Julio Polito</dc:creator>
  <cp:lastModifiedBy>Mikhail Anisimov</cp:lastModifiedBy>
  <cp:revision>448</cp:revision>
  <cp:lastPrinted>2018-09-26T08:54:52Z</cp:lastPrinted>
  <dcterms:created xsi:type="dcterms:W3CDTF">2017-05-30T19:34:46Z</dcterms:created>
  <dcterms:modified xsi:type="dcterms:W3CDTF">2024-09-16T07:07:43Z</dcterms:modified>
</cp:coreProperties>
</file>